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Lst>
  <p:notesMasterIdLst>
    <p:notesMasterId r:id="rId18"/>
  </p:notesMasterIdLst>
  <p:handoutMasterIdLst>
    <p:handoutMasterId r:id="rId19"/>
  </p:handoutMasterIdLst>
  <p:sldIdLst>
    <p:sldId id="312" r:id="rId5"/>
    <p:sldId id="304" r:id="rId6"/>
    <p:sldId id="307" r:id="rId7"/>
    <p:sldId id="324" r:id="rId8"/>
    <p:sldId id="281" r:id="rId9"/>
    <p:sldId id="323" r:id="rId10"/>
    <p:sldId id="318" r:id="rId11"/>
    <p:sldId id="282" r:id="rId12"/>
    <p:sldId id="314" r:id="rId13"/>
    <p:sldId id="315" r:id="rId14"/>
    <p:sldId id="317" r:id="rId15"/>
    <p:sldId id="322" r:id="rId16"/>
    <p:sldId id="297" r:id="rId17"/>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616" userDrawn="1">
          <p15:clr>
            <a:srgbClr val="A4A3A4"/>
          </p15:clr>
        </p15:guide>
        <p15:guide id="4" orient="horz" pos="3264" userDrawn="1">
          <p15:clr>
            <a:srgbClr val="A4A3A4"/>
          </p15:clr>
        </p15:guide>
        <p15:guide id="5" pos="6912" userDrawn="1">
          <p15:clr>
            <a:srgbClr val="A4A3A4"/>
          </p15:clr>
        </p15:guide>
        <p15:guide id="6" orient="horz" userDrawn="1">
          <p15:clr>
            <a:srgbClr val="A4A3A4"/>
          </p15:clr>
        </p15:guide>
        <p15:guide id="7" orient="horz" pos="4008" userDrawn="1">
          <p15:clr>
            <a:srgbClr val="A4A3A4"/>
          </p15:clr>
        </p15:guide>
        <p15:guide id="9" orient="horz" pos="2352" userDrawn="1">
          <p15:clr>
            <a:srgbClr val="A4A3A4"/>
          </p15:clr>
        </p15:guide>
        <p15:guide id="12" pos="6696"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AAC4E9"/>
    <a:srgbClr val="F5CDCE"/>
    <a:srgbClr val="FDFBF6"/>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1756" autoAdjust="0"/>
  </p:normalViewPr>
  <p:slideViewPr>
    <p:cSldViewPr snapToGrid="0" snapToObjects="1">
      <p:cViewPr varScale="1">
        <p:scale>
          <a:sx n="89" d="100"/>
          <a:sy n="89" d="100"/>
        </p:scale>
        <p:origin x="822" y="84"/>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25" d="100"/>
          <a:sy n="25" d="100"/>
        </p:scale>
        <p:origin x="348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426ABF-A8C0-D94B-8DA4-89B3D95177FD}"/>
              </a:ext>
            </a:extLst>
          </p:cNvPr>
          <p:cNvSpPr>
            <a:spLocks noGrp="1"/>
          </p:cNvSpPr>
          <p:nvPr>
            <p:ph type="hdr" sz="quarter"/>
          </p:nvPr>
        </p:nvSpPr>
        <p:spPr>
          <a:xfrm>
            <a:off x="0" y="0"/>
            <a:ext cx="2945659" cy="497624"/>
          </a:xfrm>
          <a:prstGeom prst="rect">
            <a:avLst/>
          </a:prstGeom>
        </p:spPr>
        <p:txBody>
          <a:bodyPr vert="horz" lIns="40133" tIns="20067" rIns="40133" bIns="20067" rtlCol="0"/>
          <a:lstStyle>
            <a:lvl1pPr algn="l">
              <a:defRPr sz="500"/>
            </a:lvl1pPr>
          </a:lstStyle>
          <a:p>
            <a:endParaRPr lang="en-US" dirty="0"/>
          </a:p>
        </p:txBody>
      </p:sp>
      <p:sp>
        <p:nvSpPr>
          <p:cNvPr id="3" name="Date Placeholder 2">
            <a:extLst>
              <a:ext uri="{FF2B5EF4-FFF2-40B4-BE49-F238E27FC236}">
                <a16:creationId xmlns:a16="http://schemas.microsoft.com/office/drawing/2014/main" id="{F73E1C36-C21F-0B70-27E7-5B59DAE27561}"/>
              </a:ext>
            </a:extLst>
          </p:cNvPr>
          <p:cNvSpPr>
            <a:spLocks noGrp="1"/>
          </p:cNvSpPr>
          <p:nvPr>
            <p:ph type="dt" sz="quarter" idx="1"/>
          </p:nvPr>
        </p:nvSpPr>
        <p:spPr>
          <a:xfrm>
            <a:off x="3850442" y="0"/>
            <a:ext cx="2945659" cy="497624"/>
          </a:xfrm>
          <a:prstGeom prst="rect">
            <a:avLst/>
          </a:prstGeom>
        </p:spPr>
        <p:txBody>
          <a:bodyPr vert="horz" lIns="40133" tIns="20067" rIns="40133" bIns="20067" rtlCol="0"/>
          <a:lstStyle>
            <a:lvl1pPr algn="r">
              <a:defRPr sz="500"/>
            </a:lvl1pPr>
          </a:lstStyle>
          <a:p>
            <a:fld id="{AA970FB6-164E-0840-A35B-09E9F3D45F76}" type="datetimeyyyy">
              <a:rPr lang="en-US" smtClean="0"/>
              <a:t>2025</a:t>
            </a:fld>
            <a:endParaRPr lang="en-US" dirty="0"/>
          </a:p>
        </p:txBody>
      </p:sp>
      <p:sp>
        <p:nvSpPr>
          <p:cNvPr id="4" name="Footer Placeholder 3">
            <a:extLst>
              <a:ext uri="{FF2B5EF4-FFF2-40B4-BE49-F238E27FC236}">
                <a16:creationId xmlns:a16="http://schemas.microsoft.com/office/drawing/2014/main" id="{E5942066-244B-8673-5E9A-26E4265AD0B2}"/>
              </a:ext>
            </a:extLst>
          </p:cNvPr>
          <p:cNvSpPr>
            <a:spLocks noGrp="1"/>
          </p:cNvSpPr>
          <p:nvPr>
            <p:ph type="ftr" sz="quarter" idx="2"/>
          </p:nvPr>
        </p:nvSpPr>
        <p:spPr>
          <a:xfrm>
            <a:off x="0" y="9429014"/>
            <a:ext cx="2945659" cy="497624"/>
          </a:xfrm>
          <a:prstGeom prst="rect">
            <a:avLst/>
          </a:prstGeom>
        </p:spPr>
        <p:txBody>
          <a:bodyPr vert="horz" lIns="40133" tIns="20067" rIns="40133" bIns="20067" rtlCol="0" anchor="b"/>
          <a:lstStyle>
            <a:lvl1pPr algn="l">
              <a:defRPr sz="500"/>
            </a:lvl1pPr>
          </a:lstStyle>
          <a:p>
            <a:endParaRPr lang="en-US" dirty="0"/>
          </a:p>
        </p:txBody>
      </p:sp>
      <p:sp>
        <p:nvSpPr>
          <p:cNvPr id="5" name="Slide Number Placeholder 4">
            <a:extLst>
              <a:ext uri="{FF2B5EF4-FFF2-40B4-BE49-F238E27FC236}">
                <a16:creationId xmlns:a16="http://schemas.microsoft.com/office/drawing/2014/main" id="{2530EE97-1F54-6631-A4BB-FD938296488E}"/>
              </a:ext>
            </a:extLst>
          </p:cNvPr>
          <p:cNvSpPr>
            <a:spLocks noGrp="1"/>
          </p:cNvSpPr>
          <p:nvPr>
            <p:ph type="sldNum" sz="quarter" idx="3"/>
          </p:nvPr>
        </p:nvSpPr>
        <p:spPr>
          <a:xfrm>
            <a:off x="3850442" y="9429014"/>
            <a:ext cx="2945659" cy="497624"/>
          </a:xfrm>
          <a:prstGeom prst="rect">
            <a:avLst/>
          </a:prstGeom>
        </p:spPr>
        <p:txBody>
          <a:bodyPr vert="horz" lIns="40133" tIns="20067" rIns="40133" bIns="20067" rtlCol="0" anchor="b"/>
          <a:lstStyle>
            <a:lvl1pPr algn="r">
              <a:defRPr sz="500"/>
            </a:lvl1pPr>
          </a:lstStyle>
          <a:p>
            <a:fld id="{420BD0AB-C59E-4A46-83D3-F07787446BA0}" type="slidenum">
              <a:rPr lang="en-US" smtClean="0"/>
              <a:t>‹#›</a:t>
            </a:fld>
            <a:endParaRPr lang="en-US" dirty="0"/>
          </a:p>
        </p:txBody>
      </p:sp>
    </p:spTree>
    <p:extLst>
      <p:ext uri="{BB962C8B-B14F-4D97-AF65-F5344CB8AC3E}">
        <p14:creationId xmlns:p14="http://schemas.microsoft.com/office/powerpoint/2010/main" val="41337835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1241425"/>
            <a:ext cx="5956300" cy="3349625"/>
          </a:xfrm>
          <a:prstGeom prst="rect">
            <a:avLst/>
          </a:prstGeom>
          <a:noFill/>
          <a:ln w="12700">
            <a:solidFill>
              <a:prstClr val="black"/>
            </a:solidFill>
          </a:ln>
        </p:spPr>
      </p:sp>
      <p:sp>
        <p:nvSpPr>
          <p:cNvPr id="3" name="Notes Placeholder 2"/>
          <p:cNvSpPr>
            <a:spLocks noGrp="1"/>
          </p:cNvSpPr>
          <p:nvPr>
            <p:ph type="body" idx="1"/>
          </p:nvPr>
        </p:nvSpPr>
        <p:spPr>
          <a:xfrm>
            <a:off x="679768" y="4777194"/>
            <a:ext cx="5438140" cy="3908614"/>
          </a:xfrm>
          <a:prstGeom prst="rect">
            <a:avLst/>
          </a:prstGeom>
        </p:spPr>
        <p:txBody>
          <a:bodyPr lIns="40133" tIns="20067" rIns="40133" bIns="20067"/>
          <a:lstStyle/>
          <a:p>
            <a:endParaRPr lang="en-US" dirty="0"/>
          </a:p>
        </p:txBody>
      </p:sp>
    </p:spTree>
    <p:extLst>
      <p:ext uri="{BB962C8B-B14F-4D97-AF65-F5344CB8AC3E}">
        <p14:creationId xmlns:p14="http://schemas.microsoft.com/office/powerpoint/2010/main" val="2997654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1241425"/>
            <a:ext cx="5956300" cy="3349625"/>
          </a:xfrm>
          <a:prstGeom prst="rect">
            <a:avLst/>
          </a:prstGeom>
          <a:noFill/>
          <a:ln w="12700">
            <a:solidFill>
              <a:prstClr val="black"/>
            </a:solidFill>
          </a:ln>
        </p:spPr>
      </p:sp>
      <p:sp>
        <p:nvSpPr>
          <p:cNvPr id="3" name="Notes Placeholder 2"/>
          <p:cNvSpPr>
            <a:spLocks noGrp="1"/>
          </p:cNvSpPr>
          <p:nvPr>
            <p:ph type="body" idx="1"/>
          </p:nvPr>
        </p:nvSpPr>
        <p:spPr>
          <a:xfrm>
            <a:off x="679768" y="4777194"/>
            <a:ext cx="5438140" cy="3908614"/>
          </a:xfrm>
          <a:prstGeom prst="rect">
            <a:avLst/>
          </a:prstGeom>
        </p:spPr>
        <p:txBody>
          <a:bodyPr lIns="40133" tIns="20067" rIns="40133" bIns="20067"/>
          <a:lstStyle/>
          <a:p>
            <a:endParaRPr lang="en-US" dirty="0"/>
          </a:p>
        </p:txBody>
      </p:sp>
    </p:spTree>
    <p:extLst>
      <p:ext uri="{BB962C8B-B14F-4D97-AF65-F5344CB8AC3E}">
        <p14:creationId xmlns:p14="http://schemas.microsoft.com/office/powerpoint/2010/main" val="587736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1241425"/>
            <a:ext cx="5956300" cy="3349625"/>
          </a:xfrm>
          <a:prstGeom prst="rect">
            <a:avLst/>
          </a:prstGeom>
          <a:noFill/>
          <a:ln w="12700">
            <a:solidFill>
              <a:prstClr val="black"/>
            </a:solidFill>
          </a:ln>
        </p:spPr>
      </p:sp>
      <p:sp>
        <p:nvSpPr>
          <p:cNvPr id="3" name="Notes Placeholder 2"/>
          <p:cNvSpPr>
            <a:spLocks noGrp="1"/>
          </p:cNvSpPr>
          <p:nvPr>
            <p:ph type="body" idx="1"/>
          </p:nvPr>
        </p:nvSpPr>
        <p:spPr>
          <a:xfrm>
            <a:off x="679768" y="4777194"/>
            <a:ext cx="5438140" cy="3908614"/>
          </a:xfrm>
          <a:prstGeom prst="rect">
            <a:avLst/>
          </a:prstGeom>
        </p:spPr>
        <p:txBody>
          <a:bodyPr lIns="40133" tIns="20067" rIns="40133" bIns="20067"/>
          <a:lstStyle/>
          <a:p>
            <a:endParaRPr lang="en-US" dirty="0"/>
          </a:p>
        </p:txBody>
      </p:sp>
    </p:spTree>
    <p:extLst>
      <p:ext uri="{BB962C8B-B14F-4D97-AF65-F5344CB8AC3E}">
        <p14:creationId xmlns:p14="http://schemas.microsoft.com/office/powerpoint/2010/main" val="3294931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1241425"/>
            <a:ext cx="5956300" cy="3349625"/>
          </a:xfrm>
          <a:prstGeom prst="rect">
            <a:avLst/>
          </a:prstGeom>
          <a:noFill/>
          <a:ln w="12700">
            <a:solidFill>
              <a:prstClr val="black"/>
            </a:solidFill>
          </a:ln>
        </p:spPr>
      </p:sp>
      <p:sp>
        <p:nvSpPr>
          <p:cNvPr id="3" name="Notes Placeholder 2"/>
          <p:cNvSpPr>
            <a:spLocks noGrp="1"/>
          </p:cNvSpPr>
          <p:nvPr>
            <p:ph type="body" idx="1"/>
          </p:nvPr>
        </p:nvSpPr>
        <p:spPr>
          <a:xfrm>
            <a:off x="679768" y="4777194"/>
            <a:ext cx="5438140" cy="3908614"/>
          </a:xfrm>
          <a:prstGeom prst="rect">
            <a:avLst/>
          </a:prstGeom>
        </p:spPr>
        <p:txBody>
          <a:bodyPr lIns="40133" tIns="20067" rIns="40133" bIns="20067"/>
          <a:lstStyle/>
          <a:p>
            <a:endParaRPr lang="en-GB"/>
          </a:p>
        </p:txBody>
      </p:sp>
    </p:spTree>
    <p:extLst>
      <p:ext uri="{BB962C8B-B14F-4D97-AF65-F5344CB8AC3E}">
        <p14:creationId xmlns:p14="http://schemas.microsoft.com/office/powerpoint/2010/main" val="13250942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1241425"/>
            <a:ext cx="5956300" cy="3349625"/>
          </a:xfrm>
          <a:prstGeom prst="rect">
            <a:avLst/>
          </a:prstGeom>
          <a:noFill/>
          <a:ln w="12700">
            <a:solidFill>
              <a:prstClr val="black"/>
            </a:solidFill>
          </a:ln>
        </p:spPr>
      </p:sp>
      <p:sp>
        <p:nvSpPr>
          <p:cNvPr id="3" name="Notes Placeholder 2"/>
          <p:cNvSpPr>
            <a:spLocks noGrp="1"/>
          </p:cNvSpPr>
          <p:nvPr>
            <p:ph type="body" idx="1"/>
          </p:nvPr>
        </p:nvSpPr>
        <p:spPr>
          <a:xfrm>
            <a:off x="679768" y="4777194"/>
            <a:ext cx="5438140" cy="3908614"/>
          </a:xfrm>
          <a:prstGeom prst="rect">
            <a:avLst/>
          </a:prstGeom>
        </p:spPr>
        <p:txBody>
          <a:bodyPr lIns="40133" tIns="20067" rIns="40133" bIns="20067"/>
          <a:lstStyle/>
          <a:p>
            <a:endParaRPr lang="en-US" dirty="0"/>
          </a:p>
        </p:txBody>
      </p:sp>
    </p:spTree>
    <p:extLst>
      <p:ext uri="{BB962C8B-B14F-4D97-AF65-F5344CB8AC3E}">
        <p14:creationId xmlns:p14="http://schemas.microsoft.com/office/powerpoint/2010/main" val="30686530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1241425"/>
            <a:ext cx="5956300" cy="3349625"/>
          </a:xfrm>
          <a:prstGeom prst="rect">
            <a:avLst/>
          </a:prstGeom>
          <a:noFill/>
          <a:ln w="12700">
            <a:solidFill>
              <a:prstClr val="black"/>
            </a:solidFill>
          </a:ln>
        </p:spPr>
      </p:sp>
      <p:sp>
        <p:nvSpPr>
          <p:cNvPr id="3" name="Notes Placeholder 2"/>
          <p:cNvSpPr>
            <a:spLocks noGrp="1"/>
          </p:cNvSpPr>
          <p:nvPr>
            <p:ph type="body" idx="1"/>
          </p:nvPr>
        </p:nvSpPr>
        <p:spPr>
          <a:xfrm>
            <a:off x="679768" y="4777194"/>
            <a:ext cx="5438140" cy="3908614"/>
          </a:xfrm>
          <a:prstGeom prst="rect">
            <a:avLst/>
          </a:prstGeom>
        </p:spPr>
        <p:txBody>
          <a:bodyPr lIns="40133" tIns="20067" rIns="40133" bIns="20067"/>
          <a:lstStyle/>
          <a:p>
            <a:endParaRPr lang="en-GB" dirty="0"/>
          </a:p>
        </p:txBody>
      </p:sp>
    </p:spTree>
    <p:extLst>
      <p:ext uri="{BB962C8B-B14F-4D97-AF65-F5344CB8AC3E}">
        <p14:creationId xmlns:p14="http://schemas.microsoft.com/office/powerpoint/2010/main" val="1016579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1241425"/>
            <a:ext cx="5956300" cy="3349625"/>
          </a:xfrm>
          <a:prstGeom prst="rect">
            <a:avLst/>
          </a:prstGeom>
          <a:noFill/>
          <a:ln w="12700">
            <a:solidFill>
              <a:prstClr val="black"/>
            </a:solidFill>
          </a:ln>
        </p:spPr>
      </p:sp>
      <p:sp>
        <p:nvSpPr>
          <p:cNvPr id="3" name="Notes Placeholder 2"/>
          <p:cNvSpPr>
            <a:spLocks noGrp="1"/>
          </p:cNvSpPr>
          <p:nvPr>
            <p:ph type="body" idx="1"/>
          </p:nvPr>
        </p:nvSpPr>
        <p:spPr>
          <a:xfrm>
            <a:off x="679768" y="4777194"/>
            <a:ext cx="5438140" cy="3908614"/>
          </a:xfrm>
          <a:prstGeom prst="rect">
            <a:avLst/>
          </a:prstGeom>
        </p:spPr>
        <p:txBody>
          <a:bodyPr lIns="40133" tIns="20067" rIns="40133" bIns="20067"/>
          <a:lstStyle/>
          <a:p>
            <a:r>
              <a:rPr lang="en-US" dirty="0"/>
              <a:t>https://www.oxfordowl.co.uk/for-home/find-a-book/library-page/</a:t>
            </a:r>
          </a:p>
        </p:txBody>
      </p:sp>
    </p:spTree>
    <p:extLst>
      <p:ext uri="{BB962C8B-B14F-4D97-AF65-F5344CB8AC3E}">
        <p14:creationId xmlns:p14="http://schemas.microsoft.com/office/powerpoint/2010/main" val="9845417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1241425"/>
            <a:ext cx="5956300" cy="3349625"/>
          </a:xfrm>
          <a:prstGeom prst="rect">
            <a:avLst/>
          </a:prstGeom>
          <a:noFill/>
          <a:ln w="12700">
            <a:solidFill>
              <a:prstClr val="black"/>
            </a:solidFill>
          </a:ln>
        </p:spPr>
      </p:sp>
      <p:sp>
        <p:nvSpPr>
          <p:cNvPr id="3" name="Notes Placeholder 2"/>
          <p:cNvSpPr>
            <a:spLocks noGrp="1"/>
          </p:cNvSpPr>
          <p:nvPr>
            <p:ph type="body" idx="1"/>
          </p:nvPr>
        </p:nvSpPr>
        <p:spPr>
          <a:xfrm>
            <a:off x="679768" y="4777194"/>
            <a:ext cx="5438140" cy="3908614"/>
          </a:xfrm>
          <a:prstGeom prst="rect">
            <a:avLst/>
          </a:prstGeom>
        </p:spPr>
        <p:txBody>
          <a:bodyPr lIns="40133" tIns="20067" rIns="40133" bIns="20067"/>
          <a:lstStyle/>
          <a:p>
            <a:endParaRPr lang="en-US" dirty="0"/>
          </a:p>
        </p:txBody>
      </p:sp>
    </p:spTree>
    <p:extLst>
      <p:ext uri="{BB962C8B-B14F-4D97-AF65-F5344CB8AC3E}">
        <p14:creationId xmlns:p14="http://schemas.microsoft.com/office/powerpoint/2010/main" val="10193977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1241425"/>
            <a:ext cx="5956300" cy="3349625"/>
          </a:xfrm>
          <a:prstGeom prst="rect">
            <a:avLst/>
          </a:prstGeom>
          <a:noFill/>
          <a:ln w="12700">
            <a:solidFill>
              <a:prstClr val="black"/>
            </a:solidFill>
          </a:ln>
        </p:spPr>
      </p:sp>
      <p:sp>
        <p:nvSpPr>
          <p:cNvPr id="3" name="Notes Placeholder 2"/>
          <p:cNvSpPr>
            <a:spLocks noGrp="1"/>
          </p:cNvSpPr>
          <p:nvPr>
            <p:ph type="body" idx="1"/>
          </p:nvPr>
        </p:nvSpPr>
        <p:spPr>
          <a:xfrm>
            <a:off x="679768" y="4777194"/>
            <a:ext cx="5438140" cy="3908614"/>
          </a:xfrm>
          <a:prstGeom prst="rect">
            <a:avLst/>
          </a:prstGeom>
        </p:spPr>
        <p:txBody>
          <a:bodyPr lIns="40133" tIns="20067" rIns="40133" bIns="20067"/>
          <a:lstStyle/>
          <a:p>
            <a:endParaRPr lang="en-US" dirty="0"/>
          </a:p>
        </p:txBody>
      </p:sp>
    </p:spTree>
    <p:extLst>
      <p:ext uri="{BB962C8B-B14F-4D97-AF65-F5344CB8AC3E}">
        <p14:creationId xmlns:p14="http://schemas.microsoft.com/office/powerpoint/2010/main" val="876670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1241425"/>
            <a:ext cx="5956300" cy="3349625"/>
          </a:xfrm>
          <a:prstGeom prst="rect">
            <a:avLst/>
          </a:prstGeom>
          <a:noFill/>
          <a:ln w="12700">
            <a:solidFill>
              <a:prstClr val="black"/>
            </a:solidFill>
          </a:ln>
        </p:spPr>
      </p:sp>
      <p:sp>
        <p:nvSpPr>
          <p:cNvPr id="3" name="Notes Placeholder 2"/>
          <p:cNvSpPr>
            <a:spLocks noGrp="1"/>
          </p:cNvSpPr>
          <p:nvPr>
            <p:ph type="body" idx="1"/>
          </p:nvPr>
        </p:nvSpPr>
        <p:spPr>
          <a:xfrm>
            <a:off x="679768" y="4777194"/>
            <a:ext cx="5438140" cy="3908614"/>
          </a:xfrm>
          <a:prstGeom prst="rect">
            <a:avLst/>
          </a:prstGeom>
        </p:spPr>
        <p:txBody>
          <a:bodyPr lIns="40133" tIns="20067" rIns="40133" bIns="20067"/>
          <a:lstStyle/>
          <a:p>
            <a:r>
              <a:rPr lang="en-US" dirty="0"/>
              <a:t>https://wordsforlife.org.uk/parent-support/reading-your-child/  </a:t>
            </a:r>
          </a:p>
        </p:txBody>
      </p:sp>
    </p:spTree>
    <p:extLst>
      <p:ext uri="{BB962C8B-B14F-4D97-AF65-F5344CB8AC3E}">
        <p14:creationId xmlns:p14="http://schemas.microsoft.com/office/powerpoint/2010/main" val="16497422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1241425"/>
            <a:ext cx="5956300" cy="3349625"/>
          </a:xfrm>
          <a:prstGeom prst="rect">
            <a:avLst/>
          </a:prstGeom>
          <a:noFill/>
          <a:ln w="12700">
            <a:solidFill>
              <a:prstClr val="black"/>
            </a:solidFill>
          </a:ln>
        </p:spPr>
      </p:sp>
      <p:sp>
        <p:nvSpPr>
          <p:cNvPr id="3" name="Notes Placeholder 2"/>
          <p:cNvSpPr>
            <a:spLocks noGrp="1"/>
          </p:cNvSpPr>
          <p:nvPr>
            <p:ph type="body" idx="1"/>
          </p:nvPr>
        </p:nvSpPr>
        <p:spPr>
          <a:xfrm>
            <a:off x="679768" y="4777194"/>
            <a:ext cx="5438140" cy="3908614"/>
          </a:xfrm>
          <a:prstGeom prst="rect">
            <a:avLst/>
          </a:prstGeom>
        </p:spPr>
        <p:txBody>
          <a:bodyPr lIns="40133" tIns="20067" rIns="40133" bIns="20067"/>
          <a:lstStyle/>
          <a:p>
            <a:endParaRPr lang="en-US" dirty="0"/>
          </a:p>
        </p:txBody>
      </p:sp>
    </p:spTree>
    <p:extLst>
      <p:ext uri="{BB962C8B-B14F-4D97-AF65-F5344CB8AC3E}">
        <p14:creationId xmlns:p14="http://schemas.microsoft.com/office/powerpoint/2010/main" val="1779146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1241425"/>
            <a:ext cx="5956300" cy="3349625"/>
          </a:xfrm>
          <a:prstGeom prst="rect">
            <a:avLst/>
          </a:prstGeom>
          <a:noFill/>
          <a:ln w="12700">
            <a:solidFill>
              <a:prstClr val="black"/>
            </a:solidFill>
          </a:ln>
        </p:spPr>
      </p:sp>
      <p:sp>
        <p:nvSpPr>
          <p:cNvPr id="3" name="Notes Placeholder 2"/>
          <p:cNvSpPr>
            <a:spLocks noGrp="1"/>
          </p:cNvSpPr>
          <p:nvPr>
            <p:ph type="body" idx="1"/>
          </p:nvPr>
        </p:nvSpPr>
        <p:spPr>
          <a:xfrm>
            <a:off x="679768" y="4777194"/>
            <a:ext cx="5438140" cy="3908614"/>
          </a:xfrm>
          <a:prstGeom prst="rect">
            <a:avLst/>
          </a:prstGeom>
        </p:spPr>
        <p:txBody>
          <a:bodyPr lIns="40133" tIns="20067" rIns="40133" bIns="20067"/>
          <a:lstStyle/>
          <a:p>
            <a:endParaRPr lang="en-US" dirty="0"/>
          </a:p>
        </p:txBody>
      </p:sp>
    </p:spTree>
    <p:extLst>
      <p:ext uri="{BB962C8B-B14F-4D97-AF65-F5344CB8AC3E}">
        <p14:creationId xmlns:p14="http://schemas.microsoft.com/office/powerpoint/2010/main" val="25088148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1241425"/>
            <a:ext cx="5956300" cy="3349625"/>
          </a:xfrm>
          <a:prstGeom prst="rect">
            <a:avLst/>
          </a:prstGeom>
          <a:noFill/>
          <a:ln w="12700">
            <a:solidFill>
              <a:prstClr val="black"/>
            </a:solidFill>
          </a:ln>
        </p:spPr>
      </p:sp>
      <p:sp>
        <p:nvSpPr>
          <p:cNvPr id="3" name="Notes Placeholder 2"/>
          <p:cNvSpPr>
            <a:spLocks noGrp="1"/>
          </p:cNvSpPr>
          <p:nvPr>
            <p:ph type="body" idx="1"/>
          </p:nvPr>
        </p:nvSpPr>
        <p:spPr>
          <a:xfrm>
            <a:off x="679768" y="4777194"/>
            <a:ext cx="5438140" cy="3908614"/>
          </a:xfrm>
          <a:prstGeom prst="rect">
            <a:avLst/>
          </a:prstGeom>
        </p:spPr>
        <p:txBody>
          <a:bodyPr lIns="40133" tIns="20067" rIns="40133" bIns="20067"/>
          <a:lstStyle/>
          <a:p>
            <a:endParaRPr lang="en-US" dirty="0"/>
          </a:p>
        </p:txBody>
      </p:sp>
    </p:spTree>
    <p:extLst>
      <p:ext uri="{BB962C8B-B14F-4D97-AF65-F5344CB8AC3E}">
        <p14:creationId xmlns:p14="http://schemas.microsoft.com/office/powerpoint/2010/main" val="931307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a:extLst>
              <a:ext uri="{FF2B5EF4-FFF2-40B4-BE49-F238E27FC236}">
                <a16:creationId xmlns:a16="http://schemas.microsoft.com/office/drawing/2014/main" id="{BA5D5A72-CB6F-F8DE-E2C9-90459C8C3DC1}"/>
              </a:ext>
              <a:ext uri="{C183D7F6-B498-43B3-948B-1728B52AA6E4}">
                <adec:decorative xmlns:adec="http://schemas.microsoft.com/office/drawing/2017/decorative" val="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 uri="{C183D7F6-B498-43B3-948B-1728B52AA6E4}">
                <adec:decorative xmlns:adec="http://schemas.microsoft.com/office/drawing/2017/decorative" val="1"/>
              </a:ext>
            </a:extLst>
          </p:cNvPr>
          <p:cNvSpPr/>
          <p:nvPr userDrawn="1"/>
        </p:nvSpPr>
        <p:spPr>
          <a:xfrm>
            <a:off x="1500188" y="1173106"/>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 uri="{C183D7F6-B498-43B3-948B-1728B52AA6E4}">
                <adec:decorative xmlns:adec="http://schemas.microsoft.com/office/drawing/2017/decorative" val="1"/>
              </a:ext>
            </a:extLst>
          </p:cNvPr>
          <p:cNvSpPr/>
          <p:nvPr userDrawn="1"/>
        </p:nvSpPr>
        <p:spPr>
          <a:xfrm>
            <a:off x="2694429"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hasCustomPrompt="1"/>
          </p:nvPr>
        </p:nvSpPr>
        <p:spPr>
          <a:xfrm>
            <a:off x="2899790" y="810227"/>
            <a:ext cx="6392421" cy="3831221"/>
          </a:xfrm>
        </p:spPr>
        <p:txBody>
          <a:bodyPr tIns="0" bIns="0" anchor="ctr" anchorCtr="0">
            <a:noAutofit/>
          </a:bodyPr>
          <a:lstStyle>
            <a:lvl1pPr algn="ctr">
              <a:lnSpc>
                <a:spcPct val="100000"/>
              </a:lnSpc>
              <a:defRPr sz="3600"/>
            </a:lvl1pPr>
          </a:lstStyle>
          <a:p>
            <a:r>
              <a:rPr lang="en-US" dirty="0"/>
              <a:t>Click to add title</a:t>
            </a:r>
          </a:p>
        </p:txBody>
      </p:sp>
    </p:spTree>
    <p:extLst>
      <p:ext uri="{BB962C8B-B14F-4D97-AF65-F5344CB8AC3E}">
        <p14:creationId xmlns:p14="http://schemas.microsoft.com/office/powerpoint/2010/main" val="26317998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 uri="{C183D7F6-B498-43B3-948B-1728B52AA6E4}">
                <adec:decorative xmlns:adec="http://schemas.microsoft.com/office/drawing/2017/decorative" val="1"/>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 uri="{C183D7F6-B498-43B3-948B-1728B52AA6E4}">
                <adec:decorative xmlns:adec="http://schemas.microsoft.com/office/drawing/2017/decorative" val="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a:extLst>
              <a:ext uri="{FF2B5EF4-FFF2-40B4-BE49-F238E27FC236}">
                <a16:creationId xmlns:a16="http://schemas.microsoft.com/office/drawing/2014/main" id="{EFFAEAD9-58A9-096B-C6D0-58F7AD08EB20}"/>
              </a:ext>
              <a:ext uri="{C183D7F6-B498-43B3-948B-1728B52AA6E4}">
                <adec:decorative xmlns:adec="http://schemas.microsoft.com/office/drawing/2017/decorative" val="1"/>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hasCustomPrompt="1"/>
          </p:nvPr>
        </p:nvSpPr>
        <p:spPr>
          <a:xfrm>
            <a:off x="914400" y="1057274"/>
            <a:ext cx="6583680" cy="1531357"/>
          </a:xfrm>
        </p:spPr>
        <p:txBody>
          <a:bodyPr tIns="0" bIns="0">
            <a:noAutofit/>
          </a:bodyPr>
          <a:lstStyle>
            <a:lvl1pPr algn="l">
              <a:lnSpc>
                <a:spcPct val="100000"/>
              </a:lnSpc>
              <a:defRPr sz="3600"/>
            </a:lvl1pPr>
          </a:lstStyle>
          <a:p>
            <a:r>
              <a:rPr lang="en-US" dirty="0"/>
              <a:t>Click to add title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hasCustomPrompt="1"/>
          </p:nvPr>
        </p:nvSpPr>
        <p:spPr>
          <a:xfrm>
            <a:off x="914400" y="2834640"/>
            <a:ext cx="6583680" cy="3207344"/>
          </a:xfrm>
        </p:spPr>
        <p:txBody>
          <a:bodyPr lIns="91440" tIns="0" rIns="91440" bIns="0">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dirty="0"/>
              <a:t>Click to add text</a:t>
            </a:r>
          </a:p>
          <a:p>
            <a:pPr lvl="1"/>
            <a:r>
              <a:rPr lang="en-US" dirty="0"/>
              <a:t>Second level</a:t>
            </a:r>
          </a:p>
          <a:p>
            <a:pPr lvl="2"/>
            <a:r>
              <a:rPr lang="en-US" dirty="0"/>
              <a:t>Third level</a:t>
            </a:r>
          </a:p>
        </p:txBody>
      </p:sp>
      <p:sp>
        <p:nvSpPr>
          <p:cNvPr id="3" name="Slide Number Placeholder 2">
            <a:extLst>
              <a:ext uri="{FF2B5EF4-FFF2-40B4-BE49-F238E27FC236}">
                <a16:creationId xmlns:a16="http://schemas.microsoft.com/office/drawing/2014/main" id="{71114D1E-7749-DD58-8782-318E4F679DE0}"/>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7D12D-0FCA-3396-988D-452D3D526E3D}"/>
              </a:ext>
              <a:ext uri="{C183D7F6-B498-43B3-948B-1728B52AA6E4}">
                <adec:decorative xmlns:adec="http://schemas.microsoft.com/office/drawing/2017/decorative" val="1"/>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6" name="Rectangle 5">
            <a:extLst>
              <a:ext uri="{FF2B5EF4-FFF2-40B4-BE49-F238E27FC236}">
                <a16:creationId xmlns:a16="http://schemas.microsoft.com/office/drawing/2014/main" id="{11710CE8-8A83-C0D3-623E-AFCC6C6A2930}"/>
              </a:ext>
              <a:ext uri="{C183D7F6-B498-43B3-948B-1728B52AA6E4}">
                <adec:decorative xmlns:adec="http://schemas.microsoft.com/office/drawing/2017/decorative" val="1"/>
              </a:ext>
            </a:extLst>
          </p:cNvPr>
          <p:cNvSpPr/>
          <p:nvPr userDrawn="1"/>
        </p:nvSpPr>
        <p:spPr>
          <a:xfrm>
            <a:off x="443346" y="332509"/>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8" name="Group 17">
            <a:extLst>
              <a:ext uri="{FF2B5EF4-FFF2-40B4-BE49-F238E27FC236}">
                <a16:creationId xmlns:a16="http://schemas.microsoft.com/office/drawing/2014/main" id="{7AA66C80-37C3-6D28-7564-733A30B2CD8D}"/>
              </a:ext>
              <a:ext uri="{C183D7F6-B498-43B3-948B-1728B52AA6E4}">
                <adec:decorative xmlns:adec="http://schemas.microsoft.com/office/drawing/2017/decorative" val="1"/>
              </a:ext>
            </a:extLst>
          </p:cNvPr>
          <p:cNvGrpSpPr/>
          <p:nvPr userDrawn="1"/>
        </p:nvGrpSpPr>
        <p:grpSpPr>
          <a:xfrm flipH="1">
            <a:off x="9353550" y="0"/>
            <a:ext cx="2838450" cy="2857958"/>
            <a:chOff x="0" y="0"/>
            <a:chExt cx="2838450" cy="2857958"/>
          </a:xfrm>
        </p:grpSpPr>
        <p:sp>
          <p:nvSpPr>
            <p:cNvPr id="12" name="Freeform: Shape 28">
              <a:extLst>
                <a:ext uri="{FF2B5EF4-FFF2-40B4-BE49-F238E27FC236}">
                  <a16:creationId xmlns:a16="http://schemas.microsoft.com/office/drawing/2014/main" id="{D9DB7C23-E0CF-A75F-BFFD-4E7679AF4AD5}"/>
                </a:ext>
                <a:ext uri="{C183D7F6-B498-43B3-948B-1728B52AA6E4}">
                  <adec:decorative xmlns:adec="http://schemas.microsoft.com/office/drawing/2017/decorative" val="1"/>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5" name="Freeform: Shape 15">
              <a:extLst>
                <a:ext uri="{FF2B5EF4-FFF2-40B4-BE49-F238E27FC236}">
                  <a16:creationId xmlns:a16="http://schemas.microsoft.com/office/drawing/2014/main" id="{4D62A0CC-A0CE-403A-A167-27225B2C6083}"/>
                </a:ext>
                <a:ext uri="{C183D7F6-B498-43B3-948B-1728B52AA6E4}">
                  <adec:decorative xmlns:adec="http://schemas.microsoft.com/office/drawing/2017/decorative" val="1"/>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Image 2">
              <a:extLst>
                <a:ext uri="{FF2B5EF4-FFF2-40B4-BE49-F238E27FC236}">
                  <a16:creationId xmlns:a16="http://schemas.microsoft.com/office/drawing/2014/main" id="{F8AD83DA-A293-6D56-F606-7C98C403A3F7}"/>
                </a:ext>
                <a:ext uri="{C183D7F6-B498-43B3-948B-1728B52AA6E4}">
                  <adec:decorative xmlns:adec="http://schemas.microsoft.com/office/drawing/2017/decorative" val="1"/>
                </a:ext>
              </a:extLst>
            </p:cNvPr>
            <p:cNvSpPr/>
            <p:nvPr userDrawn="1"/>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2" name="Title 1"/>
          <p:cNvSpPr>
            <a:spLocks noGrp="1"/>
          </p:cNvSpPr>
          <p:nvPr userDrawn="1">
            <p:ph type="title" hasCustomPrompt="1"/>
          </p:nvPr>
        </p:nvSpPr>
        <p:spPr>
          <a:xfrm>
            <a:off x="5702441" y="1061623"/>
            <a:ext cx="5723586" cy="4739104"/>
          </a:xfrm>
        </p:spPr>
        <p:txBody>
          <a:bodyPr tIns="0" bIns="0" anchor="ctr">
            <a:noAutofit/>
          </a:bodyPr>
          <a:lstStyle>
            <a:lvl1pPr algn="l">
              <a:lnSpc>
                <a:spcPct val="100000"/>
              </a:lnSpc>
              <a:defRPr sz="3600" b="1"/>
            </a:lvl1pPr>
          </a:lstStyle>
          <a:p>
            <a:r>
              <a:rPr lang="en-US" dirty="0"/>
              <a:t>Click to add title</a:t>
            </a:r>
          </a:p>
        </p:txBody>
      </p:sp>
      <p:sp>
        <p:nvSpPr>
          <p:cNvPr id="8" name="Picture Placeholder 7">
            <a:extLst>
              <a:ext uri="{FF2B5EF4-FFF2-40B4-BE49-F238E27FC236}">
                <a16:creationId xmlns:a16="http://schemas.microsoft.com/office/drawing/2014/main" id="{E979AC40-7C15-9431-5B1A-415655A7FC05}"/>
              </a:ext>
            </a:extLst>
          </p:cNvPr>
          <p:cNvSpPr>
            <a:spLocks noGrp="1"/>
          </p:cNvSpPr>
          <p:nvPr>
            <p:ph type="pic" sz="quarter" idx="11" hasCustomPrompt="1"/>
          </p:nvPr>
        </p:nvSpPr>
        <p:spPr>
          <a:xfrm>
            <a:off x="443345" y="0"/>
            <a:ext cx="4344695" cy="6359525"/>
          </a:xfrm>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433189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8B46B-EF6E-BC12-09E2-0F3B779197B4}"/>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2" name="Rectangle 21">
            <a:extLst>
              <a:ext uri="{FF2B5EF4-FFF2-40B4-BE49-F238E27FC236}">
                <a16:creationId xmlns:a16="http://schemas.microsoft.com/office/drawing/2014/main" id="{5D7B4F11-E150-473B-98F5-6E6AC9646863}"/>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Freeform 35">
            <a:extLst>
              <a:ext uri="{FF2B5EF4-FFF2-40B4-BE49-F238E27FC236}">
                <a16:creationId xmlns:a16="http://schemas.microsoft.com/office/drawing/2014/main" id="{A8E2FA61-C047-21BB-AA50-F84AD7685498}"/>
              </a:ext>
              <a:ext uri="{C183D7F6-B498-43B3-948B-1728B52AA6E4}">
                <adec:decorative xmlns:adec="http://schemas.microsoft.com/office/drawing/2017/decorative" val="1"/>
              </a:ext>
            </a:extLst>
          </p:cNvPr>
          <p:cNvSpPr/>
          <p:nvPr userDrawn="1"/>
        </p:nvSpPr>
        <p:spPr>
          <a:xfrm rot="16200000">
            <a:off x="5760023" y="3764463"/>
            <a:ext cx="2812357" cy="3394143"/>
          </a:xfrm>
          <a:custGeom>
            <a:avLst/>
            <a:gdLst>
              <a:gd name="connsiteX0" fmla="*/ 0 w 2812357"/>
              <a:gd name="connsiteY0" fmla="*/ 0 h 3394143"/>
              <a:gd name="connsiteX1" fmla="*/ 2812357 w 2812357"/>
              <a:gd name="connsiteY1" fmla="*/ 3394143 h 3394143"/>
              <a:gd name="connsiteX2" fmla="*/ 0 w 2812357"/>
              <a:gd name="connsiteY2" fmla="*/ 3394143 h 3394143"/>
            </a:gdLst>
            <a:ahLst/>
            <a:cxnLst>
              <a:cxn ang="0">
                <a:pos x="connsiteX0" y="connsiteY0"/>
              </a:cxn>
              <a:cxn ang="0">
                <a:pos x="connsiteX1" y="connsiteY1"/>
              </a:cxn>
              <a:cxn ang="0">
                <a:pos x="connsiteX2" y="connsiteY2"/>
              </a:cxn>
            </a:cxnLst>
            <a:rect l="l" t="t" r="r" b="b"/>
            <a:pathLst>
              <a:path w="2812357" h="3394143">
                <a:moveTo>
                  <a:pt x="0" y="0"/>
                </a:moveTo>
                <a:lnTo>
                  <a:pt x="2812357" y="3394143"/>
                </a:lnTo>
                <a:lnTo>
                  <a:pt x="0" y="3394143"/>
                </a:lnTo>
                <a:close/>
              </a:path>
            </a:pathLst>
          </a:custGeom>
          <a:solidFill>
            <a:schemeClr val="accent4">
              <a:lumMod val="40000"/>
              <a:lumOff val="60000"/>
              <a:alpha val="50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3" name="Freeform 32">
            <a:extLst>
              <a:ext uri="{FF2B5EF4-FFF2-40B4-BE49-F238E27FC236}">
                <a16:creationId xmlns:a16="http://schemas.microsoft.com/office/drawing/2014/main" id="{1A2791BA-760E-9FA5-8743-D0B699FC9835}"/>
              </a:ext>
              <a:ext uri="{C183D7F6-B498-43B3-948B-1728B52AA6E4}">
                <adec:decorative xmlns:adec="http://schemas.microsoft.com/office/drawing/2017/decorative" val="1"/>
              </a:ext>
            </a:extLst>
          </p:cNvPr>
          <p:cNvSpPr/>
          <p:nvPr userDrawn="1"/>
        </p:nvSpPr>
        <p:spPr>
          <a:xfrm>
            <a:off x="0" y="3463854"/>
            <a:ext cx="435241" cy="3394146"/>
          </a:xfrm>
          <a:custGeom>
            <a:avLst/>
            <a:gdLst>
              <a:gd name="connsiteX0" fmla="*/ 435241 w 435241"/>
              <a:gd name="connsiteY0" fmla="*/ 0 h 3394146"/>
              <a:gd name="connsiteX1" fmla="*/ 435241 w 435241"/>
              <a:gd name="connsiteY1" fmla="*/ 3394146 h 3394146"/>
              <a:gd name="connsiteX2" fmla="*/ 0 w 435241"/>
              <a:gd name="connsiteY2" fmla="*/ 3394146 h 3394146"/>
              <a:gd name="connsiteX3" fmla="*/ 0 w 435241"/>
              <a:gd name="connsiteY3" fmla="*/ 523525 h 3394146"/>
            </a:gdLst>
            <a:ahLst/>
            <a:cxnLst>
              <a:cxn ang="0">
                <a:pos x="connsiteX0" y="connsiteY0"/>
              </a:cxn>
              <a:cxn ang="0">
                <a:pos x="connsiteX1" y="connsiteY1"/>
              </a:cxn>
              <a:cxn ang="0">
                <a:pos x="connsiteX2" y="connsiteY2"/>
              </a:cxn>
              <a:cxn ang="0">
                <a:pos x="connsiteX3" y="connsiteY3"/>
              </a:cxn>
            </a:cxnLst>
            <a:rect l="l" t="t" r="r" b="b"/>
            <a:pathLst>
              <a:path w="435241" h="3394146">
                <a:moveTo>
                  <a:pt x="435241" y="0"/>
                </a:moveTo>
                <a:lnTo>
                  <a:pt x="435241" y="3394146"/>
                </a:lnTo>
                <a:lnTo>
                  <a:pt x="0" y="3394146"/>
                </a:lnTo>
                <a:lnTo>
                  <a:pt x="0" y="5235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4" name="Title 1">
            <a:extLst>
              <a:ext uri="{FF2B5EF4-FFF2-40B4-BE49-F238E27FC236}">
                <a16:creationId xmlns:a16="http://schemas.microsoft.com/office/drawing/2014/main" id="{8D6A03F2-8C7B-D33B-0E8F-24D4800D5C01}"/>
              </a:ext>
            </a:extLst>
          </p:cNvPr>
          <p:cNvSpPr>
            <a:spLocks noGrp="1"/>
          </p:cNvSpPr>
          <p:nvPr userDrawn="1">
            <p:ph type="title" hasCustomPrompt="1"/>
          </p:nvPr>
        </p:nvSpPr>
        <p:spPr>
          <a:xfrm>
            <a:off x="914400" y="1057275"/>
            <a:ext cx="5259554" cy="2495028"/>
          </a:xfrm>
        </p:spPr>
        <p:txBody>
          <a:bodyPr tIns="0" bIns="0">
            <a:noAutofit/>
          </a:bodyPr>
          <a:lstStyle>
            <a:lvl1pPr algn="l">
              <a:lnSpc>
                <a:spcPct val="100000"/>
              </a:lnSpc>
              <a:defRPr sz="3600"/>
            </a:lvl1pPr>
          </a:lstStyle>
          <a:p>
            <a:r>
              <a:rPr lang="en-US" dirty="0"/>
              <a:t>Click to add text</a:t>
            </a:r>
          </a:p>
        </p:txBody>
      </p:sp>
      <p:sp>
        <p:nvSpPr>
          <p:cNvPr id="5" name="Content Placeholder 2">
            <a:extLst>
              <a:ext uri="{FF2B5EF4-FFF2-40B4-BE49-F238E27FC236}">
                <a16:creationId xmlns:a16="http://schemas.microsoft.com/office/drawing/2014/main" id="{C51465C6-2CDE-B5BF-F22E-CBDD44E86CFC}"/>
              </a:ext>
            </a:extLst>
          </p:cNvPr>
          <p:cNvSpPr>
            <a:spLocks noGrp="1"/>
          </p:cNvSpPr>
          <p:nvPr userDrawn="1">
            <p:ph idx="1" hasCustomPrompt="1"/>
          </p:nvPr>
        </p:nvSpPr>
        <p:spPr>
          <a:xfrm>
            <a:off x="914400" y="3808750"/>
            <a:ext cx="5259554"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52" name="Picture Placeholder 7">
            <a:extLst>
              <a:ext uri="{FF2B5EF4-FFF2-40B4-BE49-F238E27FC236}">
                <a16:creationId xmlns:a16="http://schemas.microsoft.com/office/drawing/2014/main" id="{55126063-BDEE-A1AB-FDAE-DD9B98CACDA8}"/>
              </a:ext>
            </a:extLst>
          </p:cNvPr>
          <p:cNvSpPr>
            <a:spLocks noGrp="1"/>
          </p:cNvSpPr>
          <p:nvPr>
            <p:ph type="pic" sz="quarter" idx="11" hasCustomPrompt="1"/>
          </p:nvPr>
        </p:nvSpPr>
        <p:spPr>
          <a:xfrm>
            <a:off x="7414194" y="410780"/>
            <a:ext cx="4344695" cy="6447220"/>
          </a:xfrm>
          <a:solidFill>
            <a:schemeClr val="accent3"/>
          </a:solidFill>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32" name="Image 1">
            <a:extLst>
              <a:ext uri="{FF2B5EF4-FFF2-40B4-BE49-F238E27FC236}">
                <a16:creationId xmlns:a16="http://schemas.microsoft.com/office/drawing/2014/main" id="{2A3EC91E-4089-D366-06D3-3E66F93DFAF3}"/>
              </a:ext>
              <a:ext uri="{C183D7F6-B498-43B3-948B-1728B52AA6E4}">
                <adec:decorative xmlns:adec="http://schemas.microsoft.com/office/drawing/2017/decorative" val="1"/>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 uri="{C183D7F6-B498-43B3-948B-1728B52AA6E4}">
                <adec:decorative xmlns:adec="http://schemas.microsoft.com/office/drawing/2017/decorative" val="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 uri="{C183D7F6-B498-43B3-948B-1728B52AA6E4}">
                <adec:decorative xmlns:adec="http://schemas.microsoft.com/office/drawing/2017/decorative" val="1"/>
              </a:ext>
            </a:extLst>
          </p:cNvPr>
          <p:cNvSpPr>
            <a:spLocks/>
          </p:cNvSpPr>
          <p:nvPr userDrawn="1"/>
        </p:nvSpPr>
        <p:spPr bwMode="auto">
          <a:xfrm rot="16200000" flipH="1">
            <a:off x="-9389"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alpha val="5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 uri="{C183D7F6-B498-43B3-948B-1728B52AA6E4}">
                <adec:decorative xmlns:adec="http://schemas.microsoft.com/office/drawing/2017/decorative" val="1"/>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3" name="Image 4">
            <a:extLst>
              <a:ext uri="{FF2B5EF4-FFF2-40B4-BE49-F238E27FC236}">
                <a16:creationId xmlns:a16="http://schemas.microsoft.com/office/drawing/2014/main" id="{EC46DC71-C12A-96C8-3FE2-AA95AB58B349}"/>
              </a:ext>
              <a:ext uri="{C183D7F6-B498-43B3-948B-1728B52AA6E4}">
                <adec:decorative xmlns:adec="http://schemas.microsoft.com/office/drawing/2017/decorative" val="1"/>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lumMod val="40000"/>
              <a:lumOff val="60000"/>
              <a:alpha val="50000"/>
            </a:schemeClr>
          </a:solidFill>
          <a:ln w="7052" cap="flat">
            <a:noFill/>
            <a:prstDash val="solid"/>
            <a:miter/>
          </a:ln>
        </p:spPr>
        <p:txBody>
          <a:bodyPr rtlCol="0" anchor="ctr">
            <a:noAutofit/>
          </a:bodyPr>
          <a:lstStyle/>
          <a:p>
            <a:endParaRPr lang="en-US" dirty="0"/>
          </a:p>
        </p:txBody>
      </p:sp>
      <p:sp>
        <p:nvSpPr>
          <p:cNvPr id="2" name="Title 1"/>
          <p:cNvSpPr>
            <a:spLocks noGrp="1"/>
          </p:cNvSpPr>
          <p:nvPr>
            <p:ph type="title" hasCustomPrompt="1"/>
          </p:nvPr>
        </p:nvSpPr>
        <p:spPr>
          <a:xfrm>
            <a:off x="3460565" y="1057274"/>
            <a:ext cx="7965461" cy="994164"/>
          </a:xfrm>
        </p:spPr>
        <p:txBody>
          <a:bodyPr lIns="91440" tIns="0" rIns="91440" bIns="0" anchor="b" anchorCtr="0">
            <a:noAutofit/>
          </a:bodyPr>
          <a:lstStyle>
            <a:lvl1pPr algn="l">
              <a:lnSpc>
                <a:spcPct val="100000"/>
              </a:lnSpc>
              <a:defRPr sz="3600" b="1">
                <a:latin typeface="+mj-lt"/>
                <a:cs typeface="Arial" panose="020B0604020202020204" pitchFamily="34" charset="0"/>
              </a:defRPr>
            </a:lvl1pPr>
          </a:lstStyle>
          <a:p>
            <a:r>
              <a:rPr lang="en-US" dirty="0"/>
              <a:t>Click to add title</a:t>
            </a:r>
          </a:p>
        </p:txBody>
      </p:sp>
      <p:sp>
        <p:nvSpPr>
          <p:cNvPr id="13" name="Content Placeholder 3">
            <a:extLst>
              <a:ext uri="{FF2B5EF4-FFF2-40B4-BE49-F238E27FC236}">
                <a16:creationId xmlns:a16="http://schemas.microsoft.com/office/drawing/2014/main" id="{B20F5EA7-881C-8FB7-EAC9-89C8F2E5865C}"/>
              </a:ext>
            </a:extLst>
          </p:cNvPr>
          <p:cNvSpPr>
            <a:spLocks noGrp="1"/>
          </p:cNvSpPr>
          <p:nvPr>
            <p:ph sz="half" idx="2" hasCustomPrompt="1"/>
          </p:nvPr>
        </p:nvSpPr>
        <p:spPr>
          <a:xfrm>
            <a:off x="3460565" y="2303029"/>
            <a:ext cx="7965460" cy="3497698"/>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2">
            <a:extLst>
              <a:ext uri="{FF2B5EF4-FFF2-40B4-BE49-F238E27FC236}">
                <a16:creationId xmlns:a16="http://schemas.microsoft.com/office/drawing/2014/main" id="{ED7A50D8-0839-EC58-FFBE-315A20995799}"/>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mparison 1">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hasCustomPrompt="1"/>
          </p:nvPr>
        </p:nvSpPr>
        <p:spPr>
          <a:xfrm>
            <a:off x="4364809" y="1057274"/>
            <a:ext cx="7043617" cy="2520217"/>
          </a:xfrm>
        </p:spPr>
        <p:txBody>
          <a:bodyPr tIns="0" bIns="0">
            <a:noAutofit/>
          </a:bodyPr>
          <a:lstStyle>
            <a:lvl1pPr algn="l">
              <a:lnSpc>
                <a:spcPct val="100000"/>
              </a:lnSpc>
              <a:defRPr sz="3600"/>
            </a:lvl1pPr>
          </a:lstStyle>
          <a:p>
            <a:r>
              <a:rPr lang="en-US" dirty="0"/>
              <a:t>Click to add title</a:t>
            </a:r>
          </a:p>
        </p:txBody>
      </p:sp>
      <p:sp>
        <p:nvSpPr>
          <p:cNvPr id="11" name="Image 0">
            <a:extLst>
              <a:ext uri="{FF2B5EF4-FFF2-40B4-BE49-F238E27FC236}">
                <a16:creationId xmlns:a16="http://schemas.microsoft.com/office/drawing/2014/main" id="{CD2D664E-6702-6607-A37E-2E996144917C}"/>
              </a:ext>
              <a:ext uri="{C183D7F6-B498-43B3-948B-1728B52AA6E4}">
                <adec:decorative xmlns:adec="http://schemas.microsoft.com/office/drawing/2017/decorative" val="1"/>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a:extLst>
              <a:ext uri="{FF2B5EF4-FFF2-40B4-BE49-F238E27FC236}">
                <a16:creationId xmlns:a16="http://schemas.microsoft.com/office/drawing/2014/main" id="{951C5737-DF7E-D671-AC74-9E488335BCA2}"/>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 uri="{C183D7F6-B498-43B3-948B-1728B52AA6E4}">
                <adec:decorative xmlns:adec="http://schemas.microsoft.com/office/drawing/2017/decorative" val="1"/>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a:extLst>
              <a:ext uri="{FF2B5EF4-FFF2-40B4-BE49-F238E27FC236}">
                <a16:creationId xmlns:a16="http://schemas.microsoft.com/office/drawing/2014/main" id="{B9036D42-A06F-E6EE-BB91-8BAF045198BE}"/>
              </a:ext>
              <a:ext uri="{C183D7F6-B498-43B3-948B-1728B52AA6E4}">
                <adec:decorative xmlns:adec="http://schemas.microsoft.com/office/drawing/2017/decorative" val="1"/>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a:extLst>
              <a:ext uri="{FF2B5EF4-FFF2-40B4-BE49-F238E27FC236}">
                <a16:creationId xmlns:a16="http://schemas.microsoft.com/office/drawing/2014/main" id="{86E0540C-3355-A50D-AC61-047B54B70C64}"/>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16" name="Slide Number Placeholder 2">
            <a:extLst>
              <a:ext uri="{FF2B5EF4-FFF2-40B4-BE49-F238E27FC236}">
                <a16:creationId xmlns:a16="http://schemas.microsoft.com/office/drawing/2014/main" id="{B00F713C-1CC6-5879-0410-95F179D56AD2}"/>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 name="Content Placeholder 2">
            <a:extLst>
              <a:ext uri="{FF2B5EF4-FFF2-40B4-BE49-F238E27FC236}">
                <a16:creationId xmlns:a16="http://schemas.microsoft.com/office/drawing/2014/main" id="{8E40D3F2-4A7A-F909-AC98-0B402B26776E}"/>
              </a:ext>
            </a:extLst>
          </p:cNvPr>
          <p:cNvSpPr>
            <a:spLocks noGrp="1"/>
          </p:cNvSpPr>
          <p:nvPr>
            <p:ph idx="11" hasCustomPrompt="1"/>
          </p:nvPr>
        </p:nvSpPr>
        <p:spPr>
          <a:xfrm>
            <a:off x="4364808" y="3808750"/>
            <a:ext cx="7043618"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3116296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4">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3C7B0BB3-A5CA-7C72-DC39-AD00EC90964C}"/>
              </a:ext>
              <a:ext uri="{C183D7F6-B498-43B3-948B-1728B52AA6E4}">
                <adec:decorative xmlns:adec="http://schemas.microsoft.com/office/drawing/2017/decorative" val="1"/>
              </a:ext>
            </a:extLst>
          </p:cNvPr>
          <p:cNvSpPr/>
          <p:nvPr userDrawn="1"/>
        </p:nvSpPr>
        <p:spPr>
          <a:xfrm>
            <a:off x="8989454" y="3427336"/>
            <a:ext cx="3202546" cy="3430665"/>
          </a:xfrm>
          <a:custGeom>
            <a:avLst/>
            <a:gdLst>
              <a:gd name="connsiteX0" fmla="*/ 0 w 3202546"/>
              <a:gd name="connsiteY0" fmla="*/ 0 h 3430665"/>
              <a:gd name="connsiteX1" fmla="*/ 3202546 w 3202546"/>
              <a:gd name="connsiteY1" fmla="*/ 0 h 3430665"/>
              <a:gd name="connsiteX2" fmla="*/ 3202546 w 3202546"/>
              <a:gd name="connsiteY2" fmla="*/ 3430665 h 3430665"/>
              <a:gd name="connsiteX3" fmla="*/ 0 w 3202546"/>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202546" h="3430665">
                <a:moveTo>
                  <a:pt x="0" y="0"/>
                </a:moveTo>
                <a:lnTo>
                  <a:pt x="3202546" y="0"/>
                </a:lnTo>
                <a:lnTo>
                  <a:pt x="3202546"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8" name="Freeform 17">
            <a:extLst>
              <a:ext uri="{FF2B5EF4-FFF2-40B4-BE49-F238E27FC236}">
                <a16:creationId xmlns:a16="http://schemas.microsoft.com/office/drawing/2014/main" id="{07871527-68A5-0A5C-F5A6-A80523BAC92F}"/>
              </a:ext>
              <a:ext uri="{C183D7F6-B498-43B3-948B-1728B52AA6E4}">
                <adec:decorative xmlns:adec="http://schemas.microsoft.com/office/drawing/2017/decorative" val="1"/>
              </a:ext>
            </a:extLst>
          </p:cNvPr>
          <p:cNvSpPr/>
          <p:nvPr userDrawn="1"/>
        </p:nvSpPr>
        <p:spPr>
          <a:xfrm>
            <a:off x="8989454" y="3654149"/>
            <a:ext cx="3202546" cy="3203852"/>
          </a:xfrm>
          <a:custGeom>
            <a:avLst/>
            <a:gdLst>
              <a:gd name="connsiteX0" fmla="*/ 3202546 w 3202546"/>
              <a:gd name="connsiteY0" fmla="*/ 0 h 3203852"/>
              <a:gd name="connsiteX1" fmla="*/ 3202546 w 3202546"/>
              <a:gd name="connsiteY1" fmla="*/ 3203852 h 3203852"/>
              <a:gd name="connsiteX2" fmla="*/ 0 w 3202546"/>
              <a:gd name="connsiteY2" fmla="*/ 3203852 h 3203852"/>
              <a:gd name="connsiteX3" fmla="*/ 0 w 3202546"/>
              <a:gd name="connsiteY3" fmla="*/ 3190718 h 3203852"/>
            </a:gdLst>
            <a:ahLst/>
            <a:cxnLst>
              <a:cxn ang="0">
                <a:pos x="connsiteX0" y="connsiteY0"/>
              </a:cxn>
              <a:cxn ang="0">
                <a:pos x="connsiteX1" y="connsiteY1"/>
              </a:cxn>
              <a:cxn ang="0">
                <a:pos x="connsiteX2" y="connsiteY2"/>
              </a:cxn>
              <a:cxn ang="0">
                <a:pos x="connsiteX3" y="connsiteY3"/>
              </a:cxn>
            </a:cxnLst>
            <a:rect l="l" t="t" r="r" b="b"/>
            <a:pathLst>
              <a:path w="3202546" h="3203852">
                <a:moveTo>
                  <a:pt x="3202546" y="0"/>
                </a:moveTo>
                <a:lnTo>
                  <a:pt x="3202546" y="3203852"/>
                </a:lnTo>
                <a:lnTo>
                  <a:pt x="0" y="3203852"/>
                </a:lnTo>
                <a:lnTo>
                  <a:pt x="0" y="3190718"/>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13">
            <a:extLst>
              <a:ext uri="{FF2B5EF4-FFF2-40B4-BE49-F238E27FC236}">
                <a16:creationId xmlns:a16="http://schemas.microsoft.com/office/drawing/2014/main" id="{CEB118B3-9B06-AD11-738A-7A0651F98B7E}"/>
              </a:ext>
              <a:ext uri="{C183D7F6-B498-43B3-948B-1728B52AA6E4}">
                <adec:decorative xmlns:adec="http://schemas.microsoft.com/office/drawing/2017/decorative" val="1"/>
              </a:ext>
            </a:extLst>
          </p:cNvPr>
          <p:cNvSpPr/>
          <p:nvPr userDrawn="1"/>
        </p:nvSpPr>
        <p:spPr>
          <a:xfrm>
            <a:off x="8989455" y="1"/>
            <a:ext cx="3202545" cy="3437345"/>
          </a:xfrm>
          <a:custGeom>
            <a:avLst/>
            <a:gdLst>
              <a:gd name="connsiteX0" fmla="*/ 0 w 3202545"/>
              <a:gd name="connsiteY0" fmla="*/ 0 h 3437345"/>
              <a:gd name="connsiteX1" fmla="*/ 3202545 w 3202545"/>
              <a:gd name="connsiteY1" fmla="*/ 0 h 3437345"/>
              <a:gd name="connsiteX2" fmla="*/ 3202545 w 3202545"/>
              <a:gd name="connsiteY2" fmla="*/ 3437345 h 3437345"/>
              <a:gd name="connsiteX3" fmla="*/ 0 w 320254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202545" h="3437345">
                <a:moveTo>
                  <a:pt x="0" y="0"/>
                </a:moveTo>
                <a:lnTo>
                  <a:pt x="3202545" y="0"/>
                </a:lnTo>
                <a:lnTo>
                  <a:pt x="320254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15">
            <a:extLst>
              <a:ext uri="{FF2B5EF4-FFF2-40B4-BE49-F238E27FC236}">
                <a16:creationId xmlns:a16="http://schemas.microsoft.com/office/drawing/2014/main" id="{0EA94262-504E-06F2-F383-E832C37B1250}"/>
              </a:ext>
              <a:ext uri="{C183D7F6-B498-43B3-948B-1728B52AA6E4}">
                <adec:decorative xmlns:adec="http://schemas.microsoft.com/office/drawing/2017/decorative" val="1"/>
              </a:ext>
            </a:extLst>
          </p:cNvPr>
          <p:cNvSpPr/>
          <p:nvPr userDrawn="1"/>
        </p:nvSpPr>
        <p:spPr>
          <a:xfrm>
            <a:off x="8989454" y="6681"/>
            <a:ext cx="3202546" cy="3436477"/>
          </a:xfrm>
          <a:custGeom>
            <a:avLst/>
            <a:gdLst>
              <a:gd name="connsiteX0" fmla="*/ 0 w 3202546"/>
              <a:gd name="connsiteY0" fmla="*/ 0 h 3436477"/>
              <a:gd name="connsiteX1" fmla="*/ 3202546 w 3202546"/>
              <a:gd name="connsiteY1" fmla="*/ 3214418 h 3436477"/>
              <a:gd name="connsiteX2" fmla="*/ 3202546 w 3202546"/>
              <a:gd name="connsiteY2" fmla="*/ 3436477 h 3436477"/>
              <a:gd name="connsiteX3" fmla="*/ 0 w 3202546"/>
              <a:gd name="connsiteY3" fmla="*/ 3436477 h 3436477"/>
            </a:gdLst>
            <a:ahLst/>
            <a:cxnLst>
              <a:cxn ang="0">
                <a:pos x="connsiteX0" y="connsiteY0"/>
              </a:cxn>
              <a:cxn ang="0">
                <a:pos x="connsiteX1" y="connsiteY1"/>
              </a:cxn>
              <a:cxn ang="0">
                <a:pos x="connsiteX2" y="connsiteY2"/>
              </a:cxn>
              <a:cxn ang="0">
                <a:pos x="connsiteX3" y="connsiteY3"/>
              </a:cxn>
            </a:cxnLst>
            <a:rect l="l" t="t" r="r" b="b"/>
            <a:pathLst>
              <a:path w="3202546" h="3436477">
                <a:moveTo>
                  <a:pt x="0" y="0"/>
                </a:moveTo>
                <a:lnTo>
                  <a:pt x="3202546" y="3214418"/>
                </a:lnTo>
                <a:lnTo>
                  <a:pt x="3202546"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Title 19">
            <a:extLst>
              <a:ext uri="{FF2B5EF4-FFF2-40B4-BE49-F238E27FC236}">
                <a16:creationId xmlns:a16="http://schemas.microsoft.com/office/drawing/2014/main" id="{C26B5661-F583-FA44-8353-161B862E69B1}"/>
              </a:ext>
            </a:extLst>
          </p:cNvPr>
          <p:cNvSpPr>
            <a:spLocks noGrp="1"/>
          </p:cNvSpPr>
          <p:nvPr userDrawn="1">
            <p:ph type="title" hasCustomPrompt="1"/>
          </p:nvPr>
        </p:nvSpPr>
        <p:spPr>
          <a:xfrm>
            <a:off x="914399" y="834635"/>
            <a:ext cx="7796464" cy="1222385"/>
          </a:xfrm>
        </p:spPr>
        <p:txBody>
          <a:bodyPr tIns="0" bIns="0">
            <a:noAutofit/>
          </a:bodyPr>
          <a:lstStyle>
            <a:lvl1pPr algn="l">
              <a:lnSpc>
                <a:spcPct val="100000"/>
              </a:lnSpc>
              <a:defRPr sz="3600"/>
            </a:lvl1pPr>
          </a:lstStyle>
          <a:p>
            <a:r>
              <a:rPr lang="en-US" dirty="0"/>
              <a:t>Click to add title</a:t>
            </a:r>
          </a:p>
        </p:txBody>
      </p:sp>
      <p:sp>
        <p:nvSpPr>
          <p:cNvPr id="19" name="Slide Number Placeholder 2">
            <a:extLst>
              <a:ext uri="{FF2B5EF4-FFF2-40B4-BE49-F238E27FC236}">
                <a16:creationId xmlns:a16="http://schemas.microsoft.com/office/drawing/2014/main" id="{BFBCB81C-7599-87A1-8037-5FB8C374503A}"/>
              </a:ext>
            </a:extLst>
          </p:cNvPr>
          <p:cNvSpPr>
            <a:spLocks noGrp="1"/>
          </p:cNvSpPr>
          <p:nvPr userDrawn="1">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3" name="Content Placeholder 3">
            <a:extLst>
              <a:ext uri="{FF2B5EF4-FFF2-40B4-BE49-F238E27FC236}">
                <a16:creationId xmlns:a16="http://schemas.microsoft.com/office/drawing/2014/main" id="{6FF02D51-6992-3FED-2A19-92E5AC564CF4}"/>
              </a:ext>
            </a:extLst>
          </p:cNvPr>
          <p:cNvSpPr>
            <a:spLocks noGrp="1"/>
          </p:cNvSpPr>
          <p:nvPr userDrawn="1">
            <p:ph sz="half" idx="2" hasCustomPrompt="1"/>
          </p:nvPr>
        </p:nvSpPr>
        <p:spPr>
          <a:xfrm>
            <a:off x="914400" y="2303028"/>
            <a:ext cx="3283119"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5">
            <a:extLst>
              <a:ext uri="{FF2B5EF4-FFF2-40B4-BE49-F238E27FC236}">
                <a16:creationId xmlns:a16="http://schemas.microsoft.com/office/drawing/2014/main" id="{C2762372-3C12-61F8-F131-E4C08A2B1735}"/>
              </a:ext>
            </a:extLst>
          </p:cNvPr>
          <p:cNvSpPr>
            <a:spLocks noGrp="1"/>
          </p:cNvSpPr>
          <p:nvPr userDrawn="1">
            <p:ph sz="quarter" idx="4" hasCustomPrompt="1"/>
          </p:nvPr>
        </p:nvSpPr>
        <p:spPr>
          <a:xfrm>
            <a:off x="4782159" y="2303028"/>
            <a:ext cx="3284951"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673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1">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965393"/>
            <a:ext cx="7631709" cy="1091627"/>
          </a:xfrm>
        </p:spPr>
        <p:txBody>
          <a:bodyPr tIns="0" bIns="0"/>
          <a:lstStyle>
            <a:lvl1pPr algn="l">
              <a:lnSpc>
                <a:spcPct val="100000"/>
              </a:lnSpc>
              <a:defRPr sz="3600">
                <a:solidFill>
                  <a:schemeClr val="accent6"/>
                </a:solidFill>
              </a:defRPr>
            </a:lvl1pPr>
          </a:lstStyle>
          <a:p>
            <a:r>
              <a:rPr lang="en-US" dirty="0"/>
              <a:t>Click to add title</a:t>
            </a:r>
          </a:p>
        </p:txBody>
      </p:sp>
      <p:sp>
        <p:nvSpPr>
          <p:cNvPr id="5" name="Content Placeholder 2">
            <a:extLst>
              <a:ext uri="{FF2B5EF4-FFF2-40B4-BE49-F238E27FC236}">
                <a16:creationId xmlns:a16="http://schemas.microsoft.com/office/drawing/2014/main" id="{0AADE444-940A-5A34-8C49-4F15BC33EEC7}"/>
              </a:ext>
            </a:extLst>
          </p:cNvPr>
          <p:cNvSpPr>
            <a:spLocks noGrp="1"/>
          </p:cNvSpPr>
          <p:nvPr>
            <p:ph sz="half" idx="15" hasCustomPrompt="1"/>
          </p:nvPr>
        </p:nvSpPr>
        <p:spPr>
          <a:xfrm>
            <a:off x="914400" y="2303028"/>
            <a:ext cx="3283119" cy="4144192"/>
          </a:xfrm>
        </p:spPr>
        <p:txBody>
          <a:bodyPr lIns="91440" tIns="0" rIns="91440" bIns="0">
            <a:normAutofit/>
          </a:bodyPr>
          <a:lstStyle>
            <a:lvl1pPr marL="457200" indent="-457200">
              <a:spcBef>
                <a:spcPts val="1000"/>
              </a:spcBef>
              <a:buFont typeface="+mj-lt"/>
              <a:buAutoNum type="arabicPeriod"/>
              <a:defRPr sz="1800"/>
            </a:lvl1pPr>
            <a:lvl2pPr marL="745236" indent="-342900">
              <a:spcBef>
                <a:spcPts val="1000"/>
              </a:spcBef>
              <a:buFont typeface="+mj-lt"/>
              <a:buAutoNum type="alphaLcPeriod"/>
              <a:defRPr sz="1800"/>
            </a:lvl2pPr>
            <a:lvl3pPr marL="1202436" indent="-342900">
              <a:spcBef>
                <a:spcPts val="1000"/>
              </a:spcBef>
              <a:buFont typeface="+mj-lt"/>
              <a:buAutoNum type="arabicParenR"/>
              <a:defRPr sz="1800"/>
            </a:lvl3pPr>
            <a:lvl4pPr marL="1659636" indent="-342900">
              <a:spcBef>
                <a:spcPts val="1000"/>
              </a:spcBef>
              <a:buFont typeface="+mj-lt"/>
              <a:buAutoNum type="alphaLcParenR"/>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Content Placeholder 2">
            <a:extLst>
              <a:ext uri="{FF2B5EF4-FFF2-40B4-BE49-F238E27FC236}">
                <a16:creationId xmlns:a16="http://schemas.microsoft.com/office/drawing/2014/main" id="{97A79FCB-9A9F-6B60-A95C-FCF020598DE3}"/>
              </a:ext>
            </a:extLst>
          </p:cNvPr>
          <p:cNvSpPr>
            <a:spLocks noGrp="1"/>
          </p:cNvSpPr>
          <p:nvPr>
            <p:ph sz="half" idx="1" hasCustomPrompt="1"/>
          </p:nvPr>
        </p:nvSpPr>
        <p:spPr>
          <a:xfrm>
            <a:off x="4782159" y="2303028"/>
            <a:ext cx="3763950" cy="4144192"/>
          </a:xfrm>
        </p:spPr>
        <p:txBody>
          <a:bodyPr lIns="91440" tIns="0" rIns="91440" bIns="0">
            <a:normAutofit/>
          </a:bodyPr>
          <a:lstStyle>
            <a:lvl1pPr marL="0" indent="0">
              <a:spcBef>
                <a:spcPts val="1000"/>
              </a:spcBef>
              <a:buNone/>
              <a:defRPr sz="1800"/>
            </a:lvl1pPr>
            <a:lvl2pPr indent="-283464">
              <a:spcBef>
                <a:spcPts val="1000"/>
              </a:spcBef>
              <a:defRPr sz="1800"/>
            </a:lvl2pPr>
            <a:lvl3pPr indent="-283464">
              <a:spcBef>
                <a:spcPts val="1000"/>
              </a:spcBef>
              <a:defRPr sz="1800"/>
            </a:lvl3pPr>
            <a:lvl4pPr indent="-283464">
              <a:spcBef>
                <a:spcPts val="1000"/>
              </a:spcBef>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Picture Placeholder 30">
            <a:extLst>
              <a:ext uri="{FF2B5EF4-FFF2-40B4-BE49-F238E27FC236}">
                <a16:creationId xmlns:a16="http://schemas.microsoft.com/office/drawing/2014/main" id="{2912B88E-830A-AD4C-378F-46EF5F77950C}"/>
              </a:ext>
            </a:extLst>
          </p:cNvPr>
          <p:cNvSpPr>
            <a:spLocks noGrp="1"/>
          </p:cNvSpPr>
          <p:nvPr>
            <p:ph type="pic" sz="quarter" idx="14" hasCustomPrompt="1"/>
          </p:nvPr>
        </p:nvSpPr>
        <p:spPr>
          <a:xfrm>
            <a:off x="8989454" y="965393"/>
            <a:ext cx="3202545" cy="5892607"/>
          </a:xfrm>
          <a:custGeom>
            <a:avLst/>
            <a:gdLst>
              <a:gd name="connsiteX0" fmla="*/ 0 w 3202545"/>
              <a:gd name="connsiteY0" fmla="*/ 0 h 6023366"/>
              <a:gd name="connsiteX1" fmla="*/ 3202545 w 3202545"/>
              <a:gd name="connsiteY1" fmla="*/ 0 h 6023366"/>
              <a:gd name="connsiteX2" fmla="*/ 3202545 w 3202545"/>
              <a:gd name="connsiteY2" fmla="*/ 3165406 h 6023366"/>
              <a:gd name="connsiteX3" fmla="*/ 2923656 w 3202545"/>
              <a:gd name="connsiteY3" fmla="*/ 3179481 h 6023366"/>
              <a:gd name="connsiteX4" fmla="*/ 364096 w 3202545"/>
              <a:gd name="connsiteY4" fmla="*/ 6016124 h 6023366"/>
              <a:gd name="connsiteX5" fmla="*/ 364096 w 3202545"/>
              <a:gd name="connsiteY5" fmla="*/ 6023364 h 6023366"/>
              <a:gd name="connsiteX6" fmla="*/ 1231541 w 3202545"/>
              <a:gd name="connsiteY6" fmla="*/ 6023364 h 6023366"/>
              <a:gd name="connsiteX7" fmla="*/ 1241636 w 3202545"/>
              <a:gd name="connsiteY7" fmla="*/ 5822974 h 6023366"/>
              <a:gd name="connsiteX8" fmla="*/ 3012253 w 3202545"/>
              <a:gd name="connsiteY8" fmla="*/ 4042481 h 6023366"/>
              <a:gd name="connsiteX9" fmla="*/ 3202545 w 3202545"/>
              <a:gd name="connsiteY9" fmla="*/ 4032784 h 6023366"/>
              <a:gd name="connsiteX10" fmla="*/ 3202545 w 3202545"/>
              <a:gd name="connsiteY10" fmla="*/ 4033098 h 6023366"/>
              <a:gd name="connsiteX11" fmla="*/ 3012291 w 3202545"/>
              <a:gd name="connsiteY11" fmla="*/ 4042794 h 6023366"/>
              <a:gd name="connsiteX12" fmla="*/ 1242011 w 3202545"/>
              <a:gd name="connsiteY12" fmla="*/ 5823008 h 6023366"/>
              <a:gd name="connsiteX13" fmla="*/ 1231918 w 3202545"/>
              <a:gd name="connsiteY13" fmla="*/ 6023365 h 6023366"/>
              <a:gd name="connsiteX14" fmla="*/ 3202545 w 3202545"/>
              <a:gd name="connsiteY14" fmla="*/ 6023365 h 6023366"/>
              <a:gd name="connsiteX15" fmla="*/ 3202545 w 3202545"/>
              <a:gd name="connsiteY15" fmla="*/ 6023366 h 6023366"/>
              <a:gd name="connsiteX16" fmla="*/ 0 w 3202545"/>
              <a:gd name="connsiteY16" fmla="*/ 6023366 h 602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2545" h="6023366">
                <a:moveTo>
                  <a:pt x="0" y="0"/>
                </a:moveTo>
                <a:lnTo>
                  <a:pt x="3202545" y="0"/>
                </a:lnTo>
                <a:lnTo>
                  <a:pt x="3202545" y="3165406"/>
                </a:lnTo>
                <a:lnTo>
                  <a:pt x="2923656" y="3179481"/>
                </a:lnTo>
                <a:cubicBezTo>
                  <a:pt x="1485615" y="3325450"/>
                  <a:pt x="364096" y="4539349"/>
                  <a:pt x="364096" y="6016124"/>
                </a:cubicBezTo>
                <a:lnTo>
                  <a:pt x="364096" y="6023364"/>
                </a:lnTo>
                <a:lnTo>
                  <a:pt x="1231541" y="6023364"/>
                </a:lnTo>
                <a:lnTo>
                  <a:pt x="1241636" y="5822974"/>
                </a:lnTo>
                <a:cubicBezTo>
                  <a:pt x="1336361" y="4887576"/>
                  <a:pt x="2077946" y="4138236"/>
                  <a:pt x="3012253" y="4042481"/>
                </a:cubicBezTo>
                <a:lnTo>
                  <a:pt x="3202545" y="4032784"/>
                </a:lnTo>
                <a:lnTo>
                  <a:pt x="3202545" y="4033098"/>
                </a:lnTo>
                <a:lnTo>
                  <a:pt x="3012291" y="4042794"/>
                </a:lnTo>
                <a:cubicBezTo>
                  <a:pt x="2078162" y="4138534"/>
                  <a:pt x="1336718" y="4887757"/>
                  <a:pt x="1242011" y="5823008"/>
                </a:cubicBezTo>
                <a:lnTo>
                  <a:pt x="1231918" y="6023365"/>
                </a:lnTo>
                <a:lnTo>
                  <a:pt x="3202545" y="6023365"/>
                </a:lnTo>
                <a:lnTo>
                  <a:pt x="3202545" y="6023366"/>
                </a:lnTo>
                <a:lnTo>
                  <a:pt x="0" y="6023366"/>
                </a:lnTo>
                <a:close/>
              </a:path>
            </a:pathLst>
          </a:custGeom>
          <a:solidFill>
            <a:schemeClr val="accent4"/>
          </a:solidFill>
        </p:spPr>
        <p:txBody>
          <a:bodyPr wrap="square">
            <a:noAutofit/>
          </a:bodyPr>
          <a:lstStyle>
            <a:lvl1pPr marL="0" indent="0">
              <a:buNone/>
              <a:defRPr sz="1800"/>
            </a:lvl1pPr>
          </a:lstStyle>
          <a:p>
            <a:pPr lvl="0"/>
            <a:r>
              <a:rPr lang="en-US" dirty="0"/>
              <a:t>Click to add picture</a:t>
            </a:r>
          </a:p>
        </p:txBody>
      </p:sp>
      <p:grpSp>
        <p:nvGrpSpPr>
          <p:cNvPr id="32" name="Group 31">
            <a:extLst>
              <a:ext uri="{FF2B5EF4-FFF2-40B4-BE49-F238E27FC236}">
                <a16:creationId xmlns:a16="http://schemas.microsoft.com/office/drawing/2014/main" id="{B9152F76-E42E-3D76-6BDB-2FA0D69216AD}"/>
              </a:ext>
              <a:ext uri="{C183D7F6-B498-43B3-948B-1728B52AA6E4}">
                <adec:decorative xmlns:adec="http://schemas.microsoft.com/office/drawing/2017/decorative" val="1"/>
              </a:ext>
            </a:extLst>
          </p:cNvPr>
          <p:cNvGrpSpPr/>
          <p:nvPr userDrawn="1"/>
        </p:nvGrpSpPr>
        <p:grpSpPr>
          <a:xfrm>
            <a:off x="9353550" y="4000041"/>
            <a:ext cx="2838450" cy="2857959"/>
            <a:chOff x="12797096" y="4000041"/>
            <a:chExt cx="2838450" cy="2857959"/>
          </a:xfrm>
        </p:grpSpPr>
        <p:sp>
          <p:nvSpPr>
            <p:cNvPr id="20" name="Freeform: Shape 28">
              <a:extLst>
                <a:ext uri="{FF2B5EF4-FFF2-40B4-BE49-F238E27FC236}">
                  <a16:creationId xmlns:a16="http://schemas.microsoft.com/office/drawing/2014/main" id="{ED0348C7-D83F-0AD7-2539-41219A795693}"/>
                </a:ext>
                <a:ext uri="{C183D7F6-B498-43B3-948B-1728B52AA6E4}">
                  <adec:decorative xmlns:adec="http://schemas.microsoft.com/office/drawing/2017/decorative" val="1"/>
                </a:ext>
              </a:extLst>
            </p:cNvPr>
            <p:cNvSpPr/>
            <p:nvPr userDrawn="1"/>
          </p:nvSpPr>
          <p:spPr>
            <a:xfrm rot="10800000">
              <a:off x="12797096" y="4000041"/>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1" name="Freeform: Shape 25">
              <a:extLst>
                <a:ext uri="{FF2B5EF4-FFF2-40B4-BE49-F238E27FC236}">
                  <a16:creationId xmlns:a16="http://schemas.microsoft.com/office/drawing/2014/main" id="{E911AA2D-BE77-278D-CD2E-2EB3E180F3B8}"/>
                </a:ext>
                <a:ext uri="{C183D7F6-B498-43B3-948B-1728B52AA6E4}">
                  <adec:decorative xmlns:adec="http://schemas.microsoft.com/office/drawing/2017/decorative" val="1"/>
                </a:ext>
              </a:extLst>
            </p:cNvPr>
            <p:cNvSpPr/>
            <p:nvPr userDrawn="1"/>
          </p:nvSpPr>
          <p:spPr>
            <a:xfrm rot="10800000">
              <a:off x="13664918" y="4867733"/>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2" name="Freeform: Shape 15">
              <a:extLst>
                <a:ext uri="{FF2B5EF4-FFF2-40B4-BE49-F238E27FC236}">
                  <a16:creationId xmlns:a16="http://schemas.microsoft.com/office/drawing/2014/main" id="{B6CE0BA6-C0FD-AC39-6C31-8477E0CAFDB0}"/>
                </a:ext>
                <a:ext uri="{C183D7F6-B498-43B3-948B-1728B52AA6E4}">
                  <adec:decorative xmlns:adec="http://schemas.microsoft.com/office/drawing/2017/decorative" val="1"/>
                </a:ext>
              </a:extLst>
            </p:cNvPr>
            <p:cNvSpPr/>
            <p:nvPr userDrawn="1"/>
          </p:nvSpPr>
          <p:spPr>
            <a:xfrm rot="10800000">
              <a:off x="14632096" y="5844983"/>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3" name="Image 2">
              <a:extLst>
                <a:ext uri="{FF2B5EF4-FFF2-40B4-BE49-F238E27FC236}">
                  <a16:creationId xmlns:a16="http://schemas.microsoft.com/office/drawing/2014/main" id="{666AD1A4-36DE-12F3-BB78-BA678A59572C}"/>
                </a:ext>
                <a:ext uri="{C183D7F6-B498-43B3-948B-1728B52AA6E4}">
                  <adec:decorative xmlns:adec="http://schemas.microsoft.com/office/drawing/2017/decorative" val="1"/>
                </a:ext>
              </a:extLst>
            </p:cNvPr>
            <p:cNvSpPr/>
            <p:nvPr userDrawn="1"/>
          </p:nvSpPr>
          <p:spPr>
            <a:xfrm rot="10800000">
              <a:off x="13402193" y="5492845"/>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44" name="Slide Number Placeholder 2">
            <a:extLst>
              <a:ext uri="{FF2B5EF4-FFF2-40B4-BE49-F238E27FC236}">
                <a16:creationId xmlns:a16="http://schemas.microsoft.com/office/drawing/2014/main" id="{79071EEC-EAD1-8B22-009A-68E74589AA8D}"/>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3620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2">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28259CF0-6BC5-3693-6F49-C4489C07C317}"/>
              </a:ext>
              <a:ext uri="{C183D7F6-B498-43B3-948B-1728B52AA6E4}">
                <adec:decorative xmlns:adec="http://schemas.microsoft.com/office/drawing/2017/decorative" val="1"/>
              </a:ext>
            </a:extLst>
          </p:cNvPr>
          <p:cNvSpPr/>
          <p:nvPr/>
        </p:nvSpPr>
        <p:spPr>
          <a:xfrm>
            <a:off x="8989454" y="-2546"/>
            <a:ext cx="3202546" cy="3441072"/>
          </a:xfrm>
          <a:custGeom>
            <a:avLst/>
            <a:gdLst>
              <a:gd name="connsiteX0" fmla="*/ 3202546 w 3202546"/>
              <a:gd name="connsiteY0" fmla="*/ 0 h 3441072"/>
              <a:gd name="connsiteX1" fmla="*/ 3202546 w 3202546"/>
              <a:gd name="connsiteY1" fmla="*/ 3441072 h 3441072"/>
              <a:gd name="connsiteX2" fmla="*/ 0 w 3202546"/>
              <a:gd name="connsiteY2" fmla="*/ 3441072 h 3441072"/>
              <a:gd name="connsiteX3" fmla="*/ 3082686 w 3202546"/>
              <a:gd name="connsiteY3" fmla="*/ 6086 h 3441072"/>
            </a:gdLst>
            <a:ahLst/>
            <a:cxnLst>
              <a:cxn ang="0">
                <a:pos x="connsiteX0" y="connsiteY0"/>
              </a:cxn>
              <a:cxn ang="0">
                <a:pos x="connsiteX1" y="connsiteY1"/>
              </a:cxn>
              <a:cxn ang="0">
                <a:pos x="connsiteX2" y="connsiteY2"/>
              </a:cxn>
              <a:cxn ang="0">
                <a:pos x="connsiteX3" y="connsiteY3"/>
              </a:cxn>
            </a:cxnLst>
            <a:rect l="l" t="t" r="r" b="b"/>
            <a:pathLst>
              <a:path w="3202546" h="3441072">
                <a:moveTo>
                  <a:pt x="3202546" y="0"/>
                </a:moveTo>
                <a:lnTo>
                  <a:pt x="3202546" y="3441072"/>
                </a:lnTo>
                <a:lnTo>
                  <a:pt x="0" y="3441072"/>
                </a:lnTo>
                <a:cubicBezTo>
                  <a:pt x="0" y="1653352"/>
                  <a:pt x="1351216" y="182908"/>
                  <a:pt x="3082686" y="6086"/>
                </a:cubicBezTo>
                <a:close/>
              </a:path>
            </a:pathLst>
          </a:custGeom>
          <a:solidFill>
            <a:schemeClr val="accent1"/>
          </a:solidFill>
          <a:ln w="4756" cap="flat">
            <a:noFill/>
            <a:prstDash val="solid"/>
            <a:miter/>
          </a:ln>
        </p:spPr>
        <p:txBody>
          <a:bodyPr wrap="square" rtlCol="0" anchor="ctr">
            <a:noAutofit/>
          </a:bodyPr>
          <a:lstStyle/>
          <a:p>
            <a:endParaRPr lang="en-US" dirty="0"/>
          </a:p>
        </p:txBody>
      </p:sp>
      <p:sp>
        <p:nvSpPr>
          <p:cNvPr id="26" name="Image 4">
            <a:extLst>
              <a:ext uri="{FF2B5EF4-FFF2-40B4-BE49-F238E27FC236}">
                <a16:creationId xmlns:a16="http://schemas.microsoft.com/office/drawing/2014/main" id="{9019DA73-2516-F3D2-ECDB-620C90483DB3}"/>
              </a:ext>
              <a:ext uri="{C183D7F6-B498-43B3-948B-1728B52AA6E4}">
                <adec:decorative xmlns:adec="http://schemas.microsoft.com/office/drawing/2017/decorative" val="1"/>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5665DA82-D253-8EC5-5DFB-F0266ED9FBB4}"/>
              </a:ext>
              <a:ext uri="{C183D7F6-B498-43B3-948B-1728B52AA6E4}">
                <adec:decorative xmlns:adec="http://schemas.microsoft.com/office/drawing/2017/decorative" val="1"/>
              </a:ext>
            </a:extLst>
          </p:cNvPr>
          <p:cNvSpPr/>
          <p:nvPr/>
        </p:nvSpPr>
        <p:spPr>
          <a:xfrm flipV="1">
            <a:off x="-20086" y="5331514"/>
            <a:ext cx="2148416" cy="1526486"/>
          </a:xfrm>
          <a:custGeom>
            <a:avLst/>
            <a:gdLst>
              <a:gd name="connsiteX0" fmla="*/ 0 w 2148416"/>
              <a:gd name="connsiteY0" fmla="*/ 1526486 h 1526486"/>
              <a:gd name="connsiteX1" fmla="*/ 2098930 w 2148416"/>
              <a:gd name="connsiteY1" fmla="*/ 135201 h 1526486"/>
              <a:gd name="connsiteX2" fmla="*/ 2148416 w 2148416"/>
              <a:gd name="connsiteY2" fmla="*/ 0 h 1526486"/>
              <a:gd name="connsiteX3" fmla="*/ 0 w 2148416"/>
              <a:gd name="connsiteY3" fmla="*/ 0 h 1526486"/>
            </a:gdLst>
            <a:ahLst/>
            <a:cxnLst>
              <a:cxn ang="0">
                <a:pos x="connsiteX0" y="connsiteY0"/>
              </a:cxn>
              <a:cxn ang="0">
                <a:pos x="connsiteX1" y="connsiteY1"/>
              </a:cxn>
              <a:cxn ang="0">
                <a:pos x="connsiteX2" y="connsiteY2"/>
              </a:cxn>
              <a:cxn ang="0">
                <a:pos x="connsiteX3" y="connsiteY3"/>
              </a:cxn>
            </a:cxnLst>
            <a:rect l="l" t="t" r="r" b="b"/>
            <a:pathLst>
              <a:path w="2148416" h="1526486">
                <a:moveTo>
                  <a:pt x="0" y="1526486"/>
                </a:moveTo>
                <a:cubicBezTo>
                  <a:pt x="943526" y="1526486"/>
                  <a:pt x="1753109" y="952785"/>
                  <a:pt x="2098930" y="135201"/>
                </a:cubicBezTo>
                <a:lnTo>
                  <a:pt x="2148416" y="0"/>
                </a:lnTo>
                <a:lnTo>
                  <a:pt x="0" y="0"/>
                </a:lnTo>
                <a:close/>
              </a:path>
            </a:pathLst>
          </a:custGeom>
          <a:solidFill>
            <a:schemeClr val="accent4">
              <a:alpha val="50000"/>
            </a:schemeClr>
          </a:solidFill>
          <a:ln w="5083" cap="flat">
            <a:noFill/>
            <a:prstDash val="solid"/>
            <a:miter/>
          </a:ln>
        </p:spPr>
        <p:txBody>
          <a:bodyPr wrap="square" rtlCol="0" anchor="ctr">
            <a:noAutofit/>
          </a:bodyPr>
          <a:lstStyle/>
          <a:p>
            <a:endParaRPr lang="en-US" dirty="0"/>
          </a:p>
        </p:txBody>
      </p:sp>
      <p:pic>
        <p:nvPicPr>
          <p:cNvPr id="21" name="Image 2">
            <a:extLst>
              <a:ext uri="{FF2B5EF4-FFF2-40B4-BE49-F238E27FC236}">
                <a16:creationId xmlns:a16="http://schemas.microsoft.com/office/drawing/2014/main" id="{A8B7F1F1-806C-8D65-7340-220A0C4653C8}"/>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9991886" y="1247775"/>
            <a:ext cx="2200114" cy="2200114"/>
          </a:xfrm>
          <a:prstGeom prst="rect">
            <a:avLst/>
          </a:prstGeom>
        </p:spPr>
      </p:pic>
      <p:sp>
        <p:nvSpPr>
          <p:cNvPr id="12" name="Freeform 11">
            <a:extLst>
              <a:ext uri="{FF2B5EF4-FFF2-40B4-BE49-F238E27FC236}">
                <a16:creationId xmlns:a16="http://schemas.microsoft.com/office/drawing/2014/main" id="{E76518D4-6149-BA03-3BE5-6A13A792C115}"/>
              </a:ext>
              <a:ext uri="{C183D7F6-B498-43B3-948B-1728B52AA6E4}">
                <adec:decorative xmlns:adec="http://schemas.microsoft.com/office/drawing/2017/decorative" val="1"/>
              </a:ext>
            </a:extLst>
          </p:cNvPr>
          <p:cNvSpPr/>
          <p:nvPr/>
        </p:nvSpPr>
        <p:spPr>
          <a:xfrm>
            <a:off x="1540428" y="6470488"/>
            <a:ext cx="775021" cy="387513"/>
          </a:xfrm>
          <a:custGeom>
            <a:avLst/>
            <a:gdLst>
              <a:gd name="connsiteX0" fmla="*/ 387511 w 775021"/>
              <a:gd name="connsiteY0" fmla="*/ 0 h 387513"/>
              <a:gd name="connsiteX1" fmla="*/ 775021 w 775021"/>
              <a:gd name="connsiteY1" fmla="*/ 387511 h 387513"/>
              <a:gd name="connsiteX2" fmla="*/ 775021 w 775021"/>
              <a:gd name="connsiteY2" fmla="*/ 387513 h 387513"/>
              <a:gd name="connsiteX3" fmla="*/ 1 w 775021"/>
              <a:gd name="connsiteY3" fmla="*/ 387513 h 387513"/>
              <a:gd name="connsiteX4" fmla="*/ 0 w 775021"/>
              <a:gd name="connsiteY4" fmla="*/ 387511 h 387513"/>
              <a:gd name="connsiteX5" fmla="*/ 387511 w 775021"/>
              <a:gd name="connsiteY5" fmla="*/ 0 h 38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5021" h="387513">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w="3801" cap="flat">
            <a:noFill/>
            <a:prstDash val="solid"/>
            <a:miter/>
          </a:ln>
        </p:spPr>
        <p:txBody>
          <a:bodyPr wrap="square" rtlCol="0" anchor="ctr">
            <a:noAutofit/>
          </a:bodyPr>
          <a:lstStyle/>
          <a:p>
            <a:endParaRPr lang="en-US" dirty="0"/>
          </a:p>
        </p:txBody>
      </p:sp>
      <p:sp>
        <p:nvSpPr>
          <p:cNvPr id="2" name="Title 1"/>
          <p:cNvSpPr>
            <a:spLocks noGrp="1"/>
          </p:cNvSpPr>
          <p:nvPr>
            <p:ph type="title"/>
          </p:nvPr>
        </p:nvSpPr>
        <p:spPr>
          <a:xfrm>
            <a:off x="914400" y="1057274"/>
            <a:ext cx="7843837" cy="1012782"/>
          </a:xfrm>
        </p:spPr>
        <p:txBody>
          <a:bodyPr tIns="0" bIns="0">
            <a:noAutofit/>
          </a:bodyPr>
          <a:lstStyle>
            <a:lvl1pPr algn="l">
              <a:lnSpc>
                <a:spcPct val="100000"/>
              </a:lnSpc>
              <a:defRPr sz="3600" b="1"/>
            </a:lvl1pPr>
          </a:lstStyle>
          <a:p>
            <a:r>
              <a:rPr lang="en-US"/>
              <a:t>Click to edit Master title style</a:t>
            </a:r>
            <a:endParaRPr lang="en-US" dirty="0"/>
          </a:p>
        </p:txBody>
      </p:sp>
      <p:sp>
        <p:nvSpPr>
          <p:cNvPr id="30" name="Content Placeholder 2">
            <a:extLst>
              <a:ext uri="{FF2B5EF4-FFF2-40B4-BE49-F238E27FC236}">
                <a16:creationId xmlns:a16="http://schemas.microsoft.com/office/drawing/2014/main" id="{58F56A7F-403C-059D-4B58-A8D59888A158}"/>
              </a:ext>
            </a:extLst>
          </p:cNvPr>
          <p:cNvSpPr>
            <a:spLocks noGrp="1"/>
          </p:cNvSpPr>
          <p:nvPr>
            <p:ph idx="13" hasCustomPrompt="1"/>
          </p:nvPr>
        </p:nvSpPr>
        <p:spPr>
          <a:xfrm>
            <a:off x="914400" y="2331791"/>
            <a:ext cx="6903076" cy="3721817"/>
          </a:xfrm>
        </p:spPr>
        <p:txBody>
          <a:bodyPr tIns="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10" name="Picture Placeholder 9">
            <a:extLst>
              <a:ext uri="{FF2B5EF4-FFF2-40B4-BE49-F238E27FC236}">
                <a16:creationId xmlns:a16="http://schemas.microsoft.com/office/drawing/2014/main" id="{0723BF40-731C-2A5B-FC2F-B59DEF431C66}"/>
              </a:ext>
            </a:extLst>
          </p:cNvPr>
          <p:cNvSpPr>
            <a:spLocks noGrp="1"/>
          </p:cNvSpPr>
          <p:nvPr>
            <p:ph type="pic" sz="quarter" idx="14"/>
          </p:nvPr>
        </p:nvSpPr>
        <p:spPr>
          <a:xfrm>
            <a:off x="8989454" y="3405189"/>
            <a:ext cx="3202546" cy="3452811"/>
          </a:xfrm>
          <a:solidFill>
            <a:schemeClr val="accent1"/>
          </a:solidFill>
        </p:spPr>
        <p:txBody>
          <a:bodyPr>
            <a:normAutofit/>
          </a:bodyPr>
          <a:lstStyle>
            <a:lvl1pPr marL="0" indent="0">
              <a:buNone/>
              <a:defRPr sz="1800"/>
            </a:lvl1pPr>
          </a:lstStyle>
          <a:p>
            <a:r>
              <a:rPr lang="en-US"/>
              <a:t>Click icon to add picture</a:t>
            </a:r>
            <a:endParaRPr lang="en-US" dirty="0"/>
          </a:p>
        </p:txBody>
      </p:sp>
      <p:sp>
        <p:nvSpPr>
          <p:cNvPr id="20" name="Slide Number Placeholder 2">
            <a:extLst>
              <a:ext uri="{FF2B5EF4-FFF2-40B4-BE49-F238E27FC236}">
                <a16:creationId xmlns:a16="http://schemas.microsoft.com/office/drawing/2014/main" id="{3ACD3A33-D8A4-7058-9798-30967E3EFD39}"/>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710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D014917C-8694-B4A4-A211-0F31F00E247E}"/>
              </a:ext>
              <a:ext uri="{C183D7F6-B498-43B3-948B-1728B52AA6E4}">
                <adec:decorative xmlns:adec="http://schemas.microsoft.com/office/drawing/2017/decorative" val="1"/>
              </a:ext>
            </a:extLst>
          </p:cNvPr>
          <p:cNvSpPr/>
          <p:nvPr userDrawn="1"/>
        </p:nvSpPr>
        <p:spPr>
          <a:xfrm>
            <a:off x="1" y="0"/>
            <a:ext cx="1550562" cy="2545382"/>
          </a:xfrm>
          <a:custGeom>
            <a:avLst/>
            <a:gdLst>
              <a:gd name="connsiteX0" fmla="*/ 683117 w 1550562"/>
              <a:gd name="connsiteY0" fmla="*/ 0 h 2545382"/>
              <a:gd name="connsiteX1" fmla="*/ 1550562 w 1550562"/>
              <a:gd name="connsiteY1" fmla="*/ 0 h 2545382"/>
              <a:gd name="connsiteX2" fmla="*/ 1550562 w 1550562"/>
              <a:gd name="connsiteY2" fmla="*/ 7240 h 2545382"/>
              <a:gd name="connsiteX3" fmla="*/ 221868 w 1550562"/>
              <a:gd name="connsiteY3" fmla="*/ 2418735 h 2545382"/>
              <a:gd name="connsiteX4" fmla="*/ 0 w 1550562"/>
              <a:gd name="connsiteY4" fmla="*/ 2545382 h 2545382"/>
              <a:gd name="connsiteX5" fmla="*/ 0 w 1550562"/>
              <a:gd name="connsiteY5" fmla="*/ 1500516 h 2545382"/>
              <a:gd name="connsiteX6" fmla="*/ 102557 w 1550562"/>
              <a:gd name="connsiteY6" fmla="*/ 1405503 h 2545382"/>
              <a:gd name="connsiteX7" fmla="*/ 673022 w 1550562"/>
              <a:gd name="connsiteY7" fmla="*/ 200390 h 254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0562" h="2545382">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0" name="Freeform 9">
            <a:extLst>
              <a:ext uri="{FF2B5EF4-FFF2-40B4-BE49-F238E27FC236}">
                <a16:creationId xmlns:a16="http://schemas.microsoft.com/office/drawing/2014/main" id="{A7DB6972-BB75-254A-BA88-C0C3E6E93BDB}"/>
              </a:ext>
              <a:ext uri="{C183D7F6-B498-43B3-948B-1728B52AA6E4}">
                <adec:decorative xmlns:adec="http://schemas.microsoft.com/office/drawing/2017/decorative" val="1"/>
              </a:ext>
            </a:extLst>
          </p:cNvPr>
          <p:cNvSpPr/>
          <p:nvPr userDrawn="1"/>
        </p:nvSpPr>
        <p:spPr>
          <a:xfrm>
            <a:off x="1" y="-1"/>
            <a:ext cx="682740" cy="1500050"/>
          </a:xfrm>
          <a:custGeom>
            <a:avLst/>
            <a:gdLst>
              <a:gd name="connsiteX0" fmla="*/ 0 w 682740"/>
              <a:gd name="connsiteY0" fmla="*/ 0 h 1500050"/>
              <a:gd name="connsiteX1" fmla="*/ 682740 w 682740"/>
              <a:gd name="connsiteY1" fmla="*/ 0 h 1500050"/>
              <a:gd name="connsiteX2" fmla="*/ 672647 w 682740"/>
              <a:gd name="connsiteY2" fmla="*/ 200357 h 1500050"/>
              <a:gd name="connsiteX3" fmla="*/ 102290 w 682740"/>
              <a:gd name="connsiteY3" fmla="*/ 1405281 h 1500050"/>
              <a:gd name="connsiteX4" fmla="*/ 0 w 682740"/>
              <a:gd name="connsiteY4" fmla="*/ 1500050 h 150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740" h="150005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0" name="Image 2">
            <a:extLst>
              <a:ext uri="{FF2B5EF4-FFF2-40B4-BE49-F238E27FC236}">
                <a16:creationId xmlns:a16="http://schemas.microsoft.com/office/drawing/2014/main" id="{790E862E-398F-571C-EC2C-3D17164DE059}"/>
              </a:ext>
              <a:ext uri="{C183D7F6-B498-43B3-948B-1728B52AA6E4}">
                <adec:decorative xmlns:adec="http://schemas.microsoft.com/office/drawing/2017/decorative" val="1"/>
              </a:ext>
            </a:extLst>
          </p:cNvPr>
          <p:cNvSpPr/>
          <p:nvPr/>
        </p:nvSpPr>
        <p:spPr>
          <a:xfrm>
            <a:off x="170445" y="314191"/>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6" name="Title 1">
            <a:extLst>
              <a:ext uri="{FF2B5EF4-FFF2-40B4-BE49-F238E27FC236}">
                <a16:creationId xmlns:a16="http://schemas.microsoft.com/office/drawing/2014/main" id="{1C975BF2-D657-C309-269D-B8D006263130}"/>
              </a:ext>
            </a:extLst>
          </p:cNvPr>
          <p:cNvSpPr>
            <a:spLocks noGrp="1"/>
          </p:cNvSpPr>
          <p:nvPr>
            <p:ph type="title" hasCustomPrompt="1"/>
          </p:nvPr>
        </p:nvSpPr>
        <p:spPr>
          <a:xfrm>
            <a:off x="1550563" y="1089213"/>
            <a:ext cx="9879437" cy="980844"/>
          </a:xfrm>
        </p:spPr>
        <p:txBody>
          <a:bodyPr tIns="0" bIns="0"/>
          <a:lstStyle>
            <a:lvl1pPr algn="l">
              <a:lnSpc>
                <a:spcPct val="100000"/>
              </a:lnSpc>
              <a:defRPr sz="3600">
                <a:solidFill>
                  <a:schemeClr val="accent6"/>
                </a:solidFill>
              </a:defRPr>
            </a:lvl1pPr>
          </a:lstStyle>
          <a:p>
            <a:r>
              <a:rPr lang="en-US" dirty="0"/>
              <a:t>Click to add title</a:t>
            </a:r>
          </a:p>
        </p:txBody>
      </p:sp>
      <p:sp>
        <p:nvSpPr>
          <p:cNvPr id="4" name="Text Placeholder 54">
            <a:extLst>
              <a:ext uri="{FF2B5EF4-FFF2-40B4-BE49-F238E27FC236}">
                <a16:creationId xmlns:a16="http://schemas.microsoft.com/office/drawing/2014/main" id="{A0AEB4DF-13C8-8171-2BDB-FD1AD542E783}"/>
              </a:ext>
            </a:extLst>
          </p:cNvPr>
          <p:cNvSpPr>
            <a:spLocks noGrp="1"/>
          </p:cNvSpPr>
          <p:nvPr>
            <p:ph type="body" sz="quarter" idx="13" hasCustomPrompt="1"/>
          </p:nvPr>
        </p:nvSpPr>
        <p:spPr>
          <a:xfrm>
            <a:off x="1550564" y="2331958"/>
            <a:ext cx="2975217" cy="3704266"/>
          </a:xfrm>
        </p:spPr>
        <p:txBody>
          <a:bodyPr lIns="91440" tIns="0" rIns="91440" bIns="0" anchor="t" anchorCtr="0">
            <a:noAutofit/>
          </a:bodyPr>
          <a:lstStyle>
            <a:lvl1pPr marL="0" indent="0">
              <a:lnSpc>
                <a:spcPct val="100000"/>
              </a:lnSpc>
              <a:spcBef>
                <a:spcPts val="0"/>
              </a:spcBef>
              <a:spcAft>
                <a:spcPts val="1200"/>
              </a:spcAft>
              <a:buFont typeface="Arial" panose="020B0604020202020204" pitchFamily="34" charset="0"/>
              <a:buNone/>
              <a:defRPr sz="1800"/>
            </a:lvl1pPr>
          </a:lstStyle>
          <a:p>
            <a:r>
              <a:rPr lang="en-US" dirty="0"/>
              <a:t>Click to add subtitle</a:t>
            </a:r>
          </a:p>
        </p:txBody>
      </p:sp>
      <p:sp>
        <p:nvSpPr>
          <p:cNvPr id="9" name="Content Placeholder 2">
            <a:extLst>
              <a:ext uri="{FF2B5EF4-FFF2-40B4-BE49-F238E27FC236}">
                <a16:creationId xmlns:a16="http://schemas.microsoft.com/office/drawing/2014/main" id="{42134EBA-AF32-9F8A-370F-0D3E842F0397}"/>
              </a:ext>
            </a:extLst>
          </p:cNvPr>
          <p:cNvSpPr>
            <a:spLocks noGrp="1"/>
          </p:cNvSpPr>
          <p:nvPr>
            <p:ph sz="half" idx="1" hasCustomPrompt="1"/>
          </p:nvPr>
        </p:nvSpPr>
        <p:spPr>
          <a:xfrm>
            <a:off x="5087154" y="2331791"/>
            <a:ext cx="6345893" cy="3721817"/>
          </a:xfrm>
        </p:spPr>
        <p:txBody>
          <a:bodyPr lIns="91440" rIns="91440">
            <a:normAutofit/>
          </a:bodyPr>
          <a:lstStyle>
            <a:lvl1pPr>
              <a:defRPr sz="1800"/>
            </a:lvl1pPr>
            <a:lvl2pPr>
              <a:defRPr sz="1800"/>
            </a:lvl2pPr>
            <a:lvl3pPr>
              <a:defRPr sz="1800"/>
            </a:lvl3pPr>
            <a:lvl4pPr>
              <a:defRPr sz="1800"/>
            </a:lvl4pPr>
            <a:lvl5pP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a:extLst>
              <a:ext uri="{FF2B5EF4-FFF2-40B4-BE49-F238E27FC236}">
                <a16:creationId xmlns:a16="http://schemas.microsoft.com/office/drawing/2014/main" id="{AE99A73D-155B-A133-9671-506F54A0559A}"/>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3958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ummary 3">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D5595DD5-43B0-252F-8BC6-6B74340C5BC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a:off x="1" y="-1"/>
            <a:ext cx="443344" cy="6856025"/>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sp>
        <p:nvSpPr>
          <p:cNvPr id="2" name="Title 1"/>
          <p:cNvSpPr>
            <a:spLocks noGrp="1"/>
          </p:cNvSpPr>
          <p:nvPr>
            <p:ph type="title" hasCustomPrompt="1"/>
          </p:nvPr>
        </p:nvSpPr>
        <p:spPr>
          <a:xfrm>
            <a:off x="1550564" y="1057274"/>
            <a:ext cx="9875463" cy="999746"/>
          </a:xfrm>
        </p:spPr>
        <p:txBody>
          <a:bodyPr tIns="0" bIns="0">
            <a:noAutofit/>
          </a:bodyPr>
          <a:lstStyle>
            <a:lvl1pPr algn="l">
              <a:lnSpc>
                <a:spcPct val="100000"/>
              </a:lnSpc>
              <a:defRPr sz="3600" b="1"/>
            </a:lvl1pPr>
          </a:lstStyle>
          <a:p>
            <a:r>
              <a:rPr lang="en-US" dirty="0"/>
              <a:t>Click to add title</a:t>
            </a:r>
          </a:p>
        </p:txBody>
      </p:sp>
      <p:sp>
        <p:nvSpPr>
          <p:cNvPr id="49" name="Freeform 48">
            <a:extLst>
              <a:ext uri="{FF2B5EF4-FFF2-40B4-BE49-F238E27FC236}">
                <a16:creationId xmlns:a16="http://schemas.microsoft.com/office/drawing/2014/main" id="{BC3A3767-6C5E-8188-0A49-955BBACE37F0}"/>
              </a:ext>
              <a:ext uri="{C183D7F6-B498-43B3-948B-1728B52AA6E4}">
                <adec:decorative xmlns:adec="http://schemas.microsoft.com/office/drawing/2017/decorative" val="1"/>
              </a:ext>
            </a:extLst>
          </p:cNvPr>
          <p:cNvSpPr/>
          <p:nvPr userDrawn="1"/>
        </p:nvSpPr>
        <p:spPr>
          <a:xfrm flipH="1" flipV="1">
            <a:off x="-3" y="4420134"/>
            <a:ext cx="1293237" cy="2437866"/>
          </a:xfrm>
          <a:custGeom>
            <a:avLst/>
            <a:gdLst>
              <a:gd name="connsiteX0" fmla="*/ 1293237 w 1293237"/>
              <a:gd name="connsiteY0" fmla="*/ 2437866 h 2437866"/>
              <a:gd name="connsiteX1" fmla="*/ 1292465 w 1293237"/>
              <a:gd name="connsiteY1" fmla="*/ 2437373 h 2437866"/>
              <a:gd name="connsiteX2" fmla="*/ 0 w 1293237"/>
              <a:gd name="connsiteY2" fmla="*/ 0 h 2437866"/>
              <a:gd name="connsiteX3" fmla="*/ 1293237 w 1293237"/>
              <a:gd name="connsiteY3" fmla="*/ 0 h 2437866"/>
            </a:gdLst>
            <a:ahLst/>
            <a:cxnLst>
              <a:cxn ang="0">
                <a:pos x="connsiteX0" y="connsiteY0"/>
              </a:cxn>
              <a:cxn ang="0">
                <a:pos x="connsiteX1" y="connsiteY1"/>
              </a:cxn>
              <a:cxn ang="0">
                <a:pos x="connsiteX2" y="connsiteY2"/>
              </a:cxn>
              <a:cxn ang="0">
                <a:pos x="connsiteX3" y="connsiteY3"/>
              </a:cxn>
            </a:cxnLst>
            <a:rect l="l" t="t" r="r" b="b"/>
            <a:pathLst>
              <a:path w="1293237" h="2437866">
                <a:moveTo>
                  <a:pt x="1293237" y="2437866"/>
                </a:moveTo>
                <a:lnTo>
                  <a:pt x="1292465" y="2437373"/>
                </a:lnTo>
                <a:cubicBezTo>
                  <a:pt x="511725" y="1903845"/>
                  <a:pt x="0" y="1011184"/>
                  <a:pt x="0" y="0"/>
                </a:cubicBezTo>
                <a:lnTo>
                  <a:pt x="1293237" y="0"/>
                </a:lnTo>
                <a:close/>
              </a:path>
            </a:pathLst>
          </a:custGeom>
          <a:solidFill>
            <a:schemeClr val="accent1"/>
          </a:solidFill>
          <a:ln w="4763" cap="flat">
            <a:noFill/>
            <a:prstDash val="solid"/>
            <a:miter/>
          </a:ln>
        </p:spPr>
        <p:txBody>
          <a:bodyPr wrap="square" rtlCol="0" anchor="ctr">
            <a:noAutofit/>
          </a:bodyPr>
          <a:lstStyle/>
          <a:p>
            <a:endParaRPr lang="en-US" dirty="0"/>
          </a:p>
        </p:txBody>
      </p:sp>
      <p:sp>
        <p:nvSpPr>
          <p:cNvPr id="16" name="Content Placeholder 3">
            <a:extLst>
              <a:ext uri="{FF2B5EF4-FFF2-40B4-BE49-F238E27FC236}">
                <a16:creationId xmlns:a16="http://schemas.microsoft.com/office/drawing/2014/main" id="{E4BD7F71-D12B-4F27-1505-FF681CF55F73}"/>
              </a:ext>
            </a:extLst>
          </p:cNvPr>
          <p:cNvSpPr>
            <a:spLocks noGrp="1"/>
          </p:cNvSpPr>
          <p:nvPr>
            <p:ph sz="half" idx="2" hasCustomPrompt="1"/>
          </p:nvPr>
        </p:nvSpPr>
        <p:spPr>
          <a:xfrm>
            <a:off x="1550564" y="2303028"/>
            <a:ext cx="5829147"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3">
            <a:extLst>
              <a:ext uri="{FF2B5EF4-FFF2-40B4-BE49-F238E27FC236}">
                <a16:creationId xmlns:a16="http://schemas.microsoft.com/office/drawing/2014/main" id="{FB87C65D-4EF3-18C8-18A8-477F87A37E51}"/>
              </a:ext>
            </a:extLst>
          </p:cNvPr>
          <p:cNvSpPr>
            <a:spLocks noGrp="1"/>
          </p:cNvSpPr>
          <p:nvPr>
            <p:ph sz="half" idx="15" hasCustomPrompt="1"/>
          </p:nvPr>
        </p:nvSpPr>
        <p:spPr>
          <a:xfrm>
            <a:off x="7940842" y="2303028"/>
            <a:ext cx="3485184"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Slide Number Placeholder 2">
            <a:extLst>
              <a:ext uri="{FF2B5EF4-FFF2-40B4-BE49-F238E27FC236}">
                <a16:creationId xmlns:a16="http://schemas.microsoft.com/office/drawing/2014/main" id="{AEFFA34C-885D-E995-D8F9-B4ACFBF3110D}"/>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pic>
        <p:nvPicPr>
          <p:cNvPr id="43" name="Graphic 42">
            <a:extLst>
              <a:ext uri="{FF2B5EF4-FFF2-40B4-BE49-F238E27FC236}">
                <a16:creationId xmlns:a16="http://schemas.microsoft.com/office/drawing/2014/main" id="{C6639AD7-128F-B39D-B45F-0F22A2C6D68B}"/>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rot="5400000">
            <a:off x="6072641" y="-5676015"/>
            <a:ext cx="443344" cy="11795374"/>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pic>
        <p:nvPicPr>
          <p:cNvPr id="54" name="Graphic 53">
            <a:extLst>
              <a:ext uri="{FF2B5EF4-FFF2-40B4-BE49-F238E27FC236}">
                <a16:creationId xmlns:a16="http://schemas.microsoft.com/office/drawing/2014/main" id="{48479A23-C29C-C711-510C-05B69B882268}"/>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t="11443" r="10857"/>
          <a:stretch/>
        </p:blipFill>
        <p:spPr>
          <a:xfrm rot="16200000">
            <a:off x="-6447" y="6444"/>
            <a:ext cx="1961253" cy="1948364"/>
          </a:xfrm>
          <a:custGeom>
            <a:avLst/>
            <a:gdLst>
              <a:gd name="connsiteX0" fmla="*/ 1961253 w 1961253"/>
              <a:gd name="connsiteY0" fmla="*/ 0 h 1948364"/>
              <a:gd name="connsiteX1" fmla="*/ 1961253 w 1961253"/>
              <a:gd name="connsiteY1" fmla="*/ 1948364 h 1948364"/>
              <a:gd name="connsiteX2" fmla="*/ 0 w 1961253"/>
              <a:gd name="connsiteY2" fmla="*/ 1948364 h 1948364"/>
              <a:gd name="connsiteX3" fmla="*/ 0 w 1961253"/>
              <a:gd name="connsiteY3" fmla="*/ 0 h 1948364"/>
            </a:gdLst>
            <a:ahLst/>
            <a:cxnLst>
              <a:cxn ang="0">
                <a:pos x="connsiteX0" y="connsiteY0"/>
              </a:cxn>
              <a:cxn ang="0">
                <a:pos x="connsiteX1" y="connsiteY1"/>
              </a:cxn>
              <a:cxn ang="0">
                <a:pos x="connsiteX2" y="connsiteY2"/>
              </a:cxn>
              <a:cxn ang="0">
                <a:pos x="connsiteX3" y="connsiteY3"/>
              </a:cxn>
            </a:cxnLst>
            <a:rect l="l" t="t" r="r" b="b"/>
            <a:pathLst>
              <a:path w="1961253" h="1948364">
                <a:moveTo>
                  <a:pt x="1961253" y="0"/>
                </a:moveTo>
                <a:lnTo>
                  <a:pt x="1961253" y="1948364"/>
                </a:lnTo>
                <a:lnTo>
                  <a:pt x="0" y="1948364"/>
                </a:lnTo>
                <a:lnTo>
                  <a:pt x="0" y="0"/>
                </a:lnTo>
                <a:close/>
              </a:path>
            </a:pathLst>
          </a:custGeom>
        </p:spPr>
      </p:pic>
      <p:sp>
        <p:nvSpPr>
          <p:cNvPr id="7" name="Image 2">
            <a:extLst>
              <a:ext uri="{FF2B5EF4-FFF2-40B4-BE49-F238E27FC236}">
                <a16:creationId xmlns:a16="http://schemas.microsoft.com/office/drawing/2014/main" id="{F3DC42FA-4B8F-2EFC-CAB4-1CCAB93BEB7B}"/>
              </a:ext>
              <a:ext uri="{C183D7F6-B498-43B3-948B-1728B52AA6E4}">
                <adec:decorative xmlns:adec="http://schemas.microsoft.com/office/drawing/2017/decorative" val="1"/>
              </a:ext>
            </a:extLst>
          </p:cNvPr>
          <p:cNvSpPr/>
          <p:nvPr userDrawn="1"/>
        </p:nvSpPr>
        <p:spPr>
          <a:xfrm>
            <a:off x="396626" y="4929577"/>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Tree>
    <p:extLst>
      <p:ext uri="{BB962C8B-B14F-4D97-AF65-F5344CB8AC3E}">
        <p14:creationId xmlns:p14="http://schemas.microsoft.com/office/powerpoint/2010/main" val="2586650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0"/>
            <a:ext cx="12216063" cy="3467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1057274"/>
            <a:ext cx="10511627" cy="1012785"/>
          </a:xfrm>
        </p:spPr>
        <p:txBody>
          <a:bodyPr tIns="0" bIns="0"/>
          <a:lstStyle>
            <a:lvl1pPr algn="ctr">
              <a:lnSpc>
                <a:spcPct val="100000"/>
              </a:lnSpc>
              <a:defRPr sz="3600">
                <a:solidFill>
                  <a:schemeClr val="accent6"/>
                </a:solidFill>
              </a:defRPr>
            </a:lvl1pPr>
          </a:lstStyle>
          <a:p>
            <a:r>
              <a:rPr lang="en-US" dirty="0"/>
              <a:t>Click to add title</a:t>
            </a:r>
          </a:p>
        </p:txBody>
      </p:sp>
      <p:sp>
        <p:nvSpPr>
          <p:cNvPr id="14" name="Content Placeholder 5">
            <a:extLst>
              <a:ext uri="{FF2B5EF4-FFF2-40B4-BE49-F238E27FC236}">
                <a16:creationId xmlns:a16="http://schemas.microsoft.com/office/drawing/2014/main" id="{4D6DED8E-165F-59D7-F01C-4EF0446E5FC0}"/>
              </a:ext>
            </a:extLst>
          </p:cNvPr>
          <p:cNvSpPr>
            <a:spLocks noGrp="1"/>
          </p:cNvSpPr>
          <p:nvPr userDrawn="1">
            <p:ph sz="quarter" idx="4" hasCustomPrompt="1"/>
          </p:nvPr>
        </p:nvSpPr>
        <p:spPr>
          <a:xfrm>
            <a:off x="914400" y="2316067"/>
            <a:ext cx="10511627" cy="3948557"/>
          </a:xfrm>
        </p:spPr>
        <p:txBody>
          <a:bodyPr lIns="91440" tIns="91440" rIns="91440" bIns="9144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lide Number Placeholder 2">
            <a:extLst>
              <a:ext uri="{FF2B5EF4-FFF2-40B4-BE49-F238E27FC236}">
                <a16:creationId xmlns:a16="http://schemas.microsoft.com/office/drawing/2014/main" id="{2933FDAB-13EE-5F9F-5DFC-A5A60BC63623}"/>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767508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 uri="{C183D7F6-B498-43B3-948B-1728B52AA6E4}">
                <adec:decorative xmlns:adec="http://schemas.microsoft.com/office/drawing/2017/decorative" val="1"/>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FEB515B5-2D9F-58E1-6E3C-CCBF105D891E}"/>
              </a:ext>
              <a:ext uri="{C183D7F6-B498-43B3-948B-1728B52AA6E4}">
                <adec:decorative xmlns:adec="http://schemas.microsoft.com/office/drawing/2017/decorative" val="1"/>
              </a:ext>
            </a:extLst>
          </p:cNvPr>
          <p:cNvSpPr/>
          <p:nvPr userDrawn="1"/>
        </p:nvSpPr>
        <p:spPr>
          <a:xfrm>
            <a:off x="7527501" y="0"/>
            <a:ext cx="4671276" cy="6857999"/>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a:extLst>
              <a:ext uri="{FF2B5EF4-FFF2-40B4-BE49-F238E27FC236}">
                <a16:creationId xmlns:a16="http://schemas.microsoft.com/office/drawing/2014/main" id="{5CCFEDF9-5B69-87BA-8A33-35033DA4013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66586" y="0"/>
            <a:ext cx="3432191" cy="3432191"/>
          </a:xfrm>
          <a:prstGeom prst="rect">
            <a:avLst/>
          </a:prstGeom>
        </p:spPr>
      </p:pic>
      <p:sp>
        <p:nvSpPr>
          <p:cNvPr id="2" name="Title 1"/>
          <p:cNvSpPr>
            <a:spLocks noGrp="1"/>
          </p:cNvSpPr>
          <p:nvPr>
            <p:ph type="ctrTitle" hasCustomPrompt="1"/>
          </p:nvPr>
        </p:nvSpPr>
        <p:spPr>
          <a:xfrm>
            <a:off x="914401" y="849782"/>
            <a:ext cx="5715000" cy="2727709"/>
          </a:xfrm>
        </p:spPr>
        <p:txBody>
          <a:bodyPr tIns="0" bIns="0" anchor="b" anchorCtr="0">
            <a:noAutofit/>
          </a:bodyPr>
          <a:lstStyle>
            <a:lvl1pPr algn="l">
              <a:lnSpc>
                <a:spcPct val="100000"/>
              </a:lnSpc>
              <a:defRPr sz="3600"/>
            </a:lvl1pPr>
          </a:lstStyle>
          <a:p>
            <a:r>
              <a:rPr lang="en-US" dirty="0"/>
              <a:t>Click to add title</a:t>
            </a:r>
          </a:p>
        </p:txBody>
      </p:sp>
      <p:sp>
        <p:nvSpPr>
          <p:cNvPr id="6" name="Subtitle 2">
            <a:extLst>
              <a:ext uri="{FF2B5EF4-FFF2-40B4-BE49-F238E27FC236}">
                <a16:creationId xmlns:a16="http://schemas.microsoft.com/office/drawing/2014/main" id="{86F10CB4-CF79-A942-DA9C-04CBB7C89DC3}"/>
              </a:ext>
            </a:extLst>
          </p:cNvPr>
          <p:cNvSpPr>
            <a:spLocks noGrp="1"/>
          </p:cNvSpPr>
          <p:nvPr>
            <p:ph type="subTitle" idx="1" hasCustomPrompt="1"/>
          </p:nvPr>
        </p:nvSpPr>
        <p:spPr>
          <a:xfrm>
            <a:off x="914401" y="3813606"/>
            <a:ext cx="5715000" cy="2234642"/>
          </a:xfrm>
        </p:spPr>
        <p:txBody>
          <a:bodyPr lIns="91440" tIns="0" rIns="91440" bIns="0" anchor="t" anchorCtr="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372898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p:txBody>
          <a:bodyPr anchor="ctr" anchorCtr="0"/>
          <a:lstStyle/>
          <a:p>
            <a:r>
              <a:rPr lang="en-US" dirty="0"/>
              <a:t>Click to add title</a:t>
            </a:r>
          </a:p>
        </p:txBody>
      </p:sp>
      <p:sp>
        <p:nvSpPr>
          <p:cNvPr id="5" name="Slide Number Placeholder 4"/>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Slide Number Placeholder 3"/>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58952" y="758952"/>
            <a:ext cx="3932237" cy="1524662"/>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58952" y="2286000"/>
            <a:ext cx="3932237" cy="356708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Content Placeholder 2"/>
          <p:cNvSpPr>
            <a:spLocks noGrp="1"/>
          </p:cNvSpPr>
          <p:nvPr>
            <p:ph idx="1" hasCustomPrompt="1"/>
          </p:nvPr>
        </p:nvSpPr>
        <p:spPr>
          <a:xfrm>
            <a:off x="5183187" y="741459"/>
            <a:ext cx="6242839" cy="5119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4500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60938" y="755372"/>
            <a:ext cx="3931920" cy="1527048"/>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60938" y="2286001"/>
            <a:ext cx="393192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Picture Placeholder 2"/>
          <p:cNvSpPr>
            <a:spLocks noGrp="1" noChangeAspect="1"/>
          </p:cNvSpPr>
          <p:nvPr>
            <p:ph type="pic" idx="1" hasCustomPrompt="1"/>
          </p:nvPr>
        </p:nvSpPr>
        <p:spPr>
          <a:xfrm>
            <a:off x="5262700" y="987425"/>
            <a:ext cx="6172200" cy="4873625"/>
          </a:xfrm>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to add picture</a:t>
            </a:r>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10438475" y="457199"/>
            <a:ext cx="987552" cy="244503"/>
          </a:xfrm>
          <a:prstGeom prst="rect">
            <a:avLst/>
          </a:prstGeom>
        </p:spPr>
        <p:txBody>
          <a:bodyPr vert="horz" lIns="91440" tIns="45720" rIns="0" bIns="45720" rtlCol="0" anchor="ctr"/>
          <a:lstStyle>
            <a:lvl1pPr algn="r">
              <a:defRPr sz="1200">
                <a:solidFill>
                  <a:schemeClr val="accent6"/>
                </a:solidFill>
                <a:latin typeface="+mn-lt"/>
                <a:cs typeface="Arial" panose="020B0604020202020204" pitchFamily="34" charset="0"/>
              </a:defRPr>
            </a:lvl1pPr>
          </a:lstStyle>
          <a:p>
            <a:fld id="{48F63A3B-78C7-47BE-AE5E-E10140E04643}" type="slidenum">
              <a:rPr lang="en-US" smtClean="0"/>
              <a:pPr/>
              <a:t>‹#›</a:t>
            </a:fld>
            <a:endParaRPr lang="en-US" dirty="0"/>
          </a:p>
        </p:txBody>
      </p:sp>
      <p:sp>
        <p:nvSpPr>
          <p:cNvPr id="2" name="Title Placeholder 1"/>
          <p:cNvSpPr>
            <a:spLocks noGrp="1"/>
          </p:cNvSpPr>
          <p:nvPr>
            <p:ph type="title"/>
          </p:nvPr>
        </p:nvSpPr>
        <p:spPr>
          <a:xfrm>
            <a:off x="758952" y="731520"/>
            <a:ext cx="10671048" cy="1362057"/>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80" r:id="rId3"/>
    <p:sldLayoutId id="2147483653" r:id="rId4"/>
    <p:sldLayoutId id="2147483668" r:id="rId5"/>
    <p:sldLayoutId id="2147483685" r:id="rId6"/>
    <p:sldLayoutId id="2147483686" r:id="rId7"/>
    <p:sldLayoutId id="2147483687" r:id="rId8"/>
    <p:sldLayoutId id="2147483688" r:id="rId9"/>
    <p:sldLayoutId id="2147483689" r:id="rId10"/>
    <p:sldLayoutId id="2147483691" r:id="rId11"/>
    <p:sldLayoutId id="2147483692" r:id="rId12"/>
    <p:sldLayoutId id="2147483676" r:id="rId13"/>
    <p:sldLayoutId id="2147483656" r:id="rId14"/>
    <p:sldLayoutId id="2147483657" r:id="rId15"/>
    <p:sldLayoutId id="2147483658" r:id="rId16"/>
    <p:sldLayoutId id="2147483659" r:id="rId17"/>
  </p:sldLayoutIdLst>
  <p:hf hdr="0" ftr="0" dt="0"/>
  <p:txStyles>
    <p:titleStyle>
      <a:lvl1pPr algn="ctr" defTabSz="914400" rtl="0" eaLnBrk="1" latinLnBrk="0" hangingPunct="1">
        <a:lnSpc>
          <a:spcPts val="4875"/>
        </a:lnSpc>
        <a:spcBef>
          <a:spcPct val="0"/>
        </a:spcBef>
        <a:buNone/>
        <a:defRPr sz="38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7.xml"/><Relationship Id="rId1" Type="http://schemas.openxmlformats.org/officeDocument/2006/relationships/slideLayout" Target="../slideLayouts/slideLayout9.xml"/><Relationship Id="rId5" Type="http://schemas.openxmlformats.org/officeDocument/2006/relationships/image" Target="../media/image21.png"/><Relationship Id="rId4" Type="http://schemas.openxmlformats.org/officeDocument/2006/relationships/hyperlink" Target="https://www.oxfordowl.co.uk/for-home/find-a-book/library-page/"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hyperlink" Target="https://wordsforlife.org.uk/parent-support/"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1.xml"/><Relationship Id="rId1" Type="http://schemas.openxmlformats.org/officeDocument/2006/relationships/slideLayout" Target="../slideLayouts/slideLayout8.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hyperlink" Target="mailto:willow@redoaks.org.uk" TargetMode="External"/><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7FF65-A536-F639-8591-ED024C223308}"/>
              </a:ext>
            </a:extLst>
          </p:cNvPr>
          <p:cNvSpPr>
            <a:spLocks noGrp="1"/>
          </p:cNvSpPr>
          <p:nvPr>
            <p:ph type="ctrTitle"/>
          </p:nvPr>
        </p:nvSpPr>
        <p:spPr>
          <a:xfrm>
            <a:off x="2899790" y="810227"/>
            <a:ext cx="6392421" cy="3831221"/>
          </a:xfrm>
        </p:spPr>
        <p:txBody>
          <a:bodyPr anchor="ctr"/>
          <a:lstStyle/>
          <a:p>
            <a:r>
              <a:rPr lang="en-US" dirty="0"/>
              <a:t>Reading Workshop</a:t>
            </a:r>
          </a:p>
        </p:txBody>
      </p:sp>
    </p:spTree>
    <p:extLst>
      <p:ext uri="{BB962C8B-B14F-4D97-AF65-F5344CB8AC3E}">
        <p14:creationId xmlns:p14="http://schemas.microsoft.com/office/powerpoint/2010/main" val="2202437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21072-4A77-DB4D-DF41-58EADB7DA94E}"/>
              </a:ext>
            </a:extLst>
          </p:cNvPr>
          <p:cNvSpPr>
            <a:spLocks noGrp="1"/>
          </p:cNvSpPr>
          <p:nvPr>
            <p:ph type="title"/>
          </p:nvPr>
        </p:nvSpPr>
        <p:spPr>
          <a:xfrm>
            <a:off x="914400" y="227370"/>
            <a:ext cx="6583680" cy="588646"/>
          </a:xfrm>
        </p:spPr>
        <p:txBody>
          <a:bodyPr/>
          <a:lstStyle/>
          <a:p>
            <a:r>
              <a:rPr lang="en-US" dirty="0"/>
              <a:t>agenda</a:t>
            </a:r>
          </a:p>
        </p:txBody>
      </p:sp>
      <p:sp>
        <p:nvSpPr>
          <p:cNvPr id="3" name="Content Placeholder 2">
            <a:extLst>
              <a:ext uri="{FF2B5EF4-FFF2-40B4-BE49-F238E27FC236}">
                <a16:creationId xmlns:a16="http://schemas.microsoft.com/office/drawing/2014/main" id="{D4D22962-3C7F-E480-5C35-7F4860A098E1}"/>
              </a:ext>
            </a:extLst>
          </p:cNvPr>
          <p:cNvSpPr>
            <a:spLocks noGrp="1"/>
          </p:cNvSpPr>
          <p:nvPr>
            <p:ph idx="1"/>
          </p:nvPr>
        </p:nvSpPr>
        <p:spPr>
          <a:xfrm>
            <a:off x="914400" y="928687"/>
            <a:ext cx="10616666" cy="5221855"/>
          </a:xfrm>
        </p:spPr>
        <p:txBody>
          <a:bodyPr>
            <a:normAutofit/>
          </a:bodyPr>
          <a:lstStyle/>
          <a:p>
            <a:r>
              <a:rPr lang="en-US" sz="2800" b="1" dirty="0"/>
              <a:t>Reading for purpose</a:t>
            </a:r>
          </a:p>
          <a:p>
            <a:r>
              <a:rPr lang="en-US" sz="2800" dirty="0">
                <a:solidFill>
                  <a:schemeClr val="accent6">
                    <a:lumMod val="40000"/>
                    <a:lumOff val="60000"/>
                  </a:schemeClr>
                </a:solidFill>
              </a:rPr>
              <a:t>What are you reading and </a:t>
            </a:r>
            <a:r>
              <a:rPr lang="en-US" sz="2800" b="1" u="sng" dirty="0">
                <a:solidFill>
                  <a:schemeClr val="accent6">
                    <a:lumMod val="40000"/>
                    <a:lumOff val="60000"/>
                  </a:schemeClr>
                </a:solidFill>
              </a:rPr>
              <a:t>why?</a:t>
            </a:r>
          </a:p>
          <a:p>
            <a:endParaRPr lang="en-US" sz="2800" b="1" dirty="0"/>
          </a:p>
          <a:p>
            <a:r>
              <a:rPr lang="en-US" sz="2800" b="1" dirty="0"/>
              <a:t>Reading for pleasure</a:t>
            </a:r>
          </a:p>
          <a:p>
            <a:r>
              <a:rPr lang="en-US" sz="2800" b="1" dirty="0">
                <a:solidFill>
                  <a:schemeClr val="accent6">
                    <a:lumMod val="40000"/>
                    <a:lumOff val="60000"/>
                  </a:schemeClr>
                </a:solidFill>
              </a:rPr>
              <a:t>How to approach reading with your child so it’s entertaining and not a “chore”</a:t>
            </a:r>
          </a:p>
          <a:p>
            <a:endParaRPr lang="en-US" b="1" dirty="0"/>
          </a:p>
          <a:p>
            <a:r>
              <a:rPr lang="en-US" b="1" dirty="0"/>
              <a:t>Reading fluency - </a:t>
            </a:r>
            <a:r>
              <a:rPr lang="en-US" dirty="0"/>
              <a:t>phrasing</a:t>
            </a:r>
          </a:p>
        </p:txBody>
      </p:sp>
      <p:sp>
        <p:nvSpPr>
          <p:cNvPr id="4" name="Slide Number Placeholder 3">
            <a:extLst>
              <a:ext uri="{FF2B5EF4-FFF2-40B4-BE49-F238E27FC236}">
                <a16:creationId xmlns:a16="http://schemas.microsoft.com/office/drawing/2014/main" id="{18D5CFA2-4E67-F157-5FFD-A246307D41F7}"/>
              </a:ext>
            </a:extLst>
          </p:cNvPr>
          <p:cNvSpPr>
            <a:spLocks noGrp="1"/>
          </p:cNvSpPr>
          <p:nvPr>
            <p:ph type="sldNum" sz="quarter" idx="10"/>
          </p:nvPr>
        </p:nvSpPr>
        <p:spPr>
          <a:xfrm>
            <a:off x="10358437" y="457199"/>
            <a:ext cx="1067589" cy="471489"/>
          </a:xfrm>
        </p:spPr>
        <p:txBody>
          <a:bodyPr/>
          <a:lstStyle/>
          <a:p>
            <a:fld id="{48F63A3B-78C7-47BE-AE5E-E10140E04643}" type="slidenum">
              <a:rPr lang="en-US" smtClean="0"/>
              <a:pPr/>
              <a:t>2</a:t>
            </a:fld>
            <a:endParaRPr lang="en-US" dirty="0"/>
          </a:p>
        </p:txBody>
      </p:sp>
    </p:spTree>
    <p:extLst>
      <p:ext uri="{BB962C8B-B14F-4D97-AF65-F5344CB8AC3E}">
        <p14:creationId xmlns:p14="http://schemas.microsoft.com/office/powerpoint/2010/main" val="3913219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EDA75-0988-2AC2-87F8-8DEC83A7B9CA}"/>
              </a:ext>
            </a:extLst>
          </p:cNvPr>
          <p:cNvSpPr>
            <a:spLocks noGrp="1"/>
          </p:cNvSpPr>
          <p:nvPr>
            <p:ph type="title"/>
          </p:nvPr>
        </p:nvSpPr>
        <p:spPr>
          <a:xfrm>
            <a:off x="5353053" y="1061622"/>
            <a:ext cx="5723586" cy="4739104"/>
          </a:xfrm>
        </p:spPr>
        <p:txBody>
          <a:bodyPr/>
          <a:lstStyle/>
          <a:p>
            <a:r>
              <a:rPr lang="en-US" dirty="0"/>
              <a:t>The power of Reading</a:t>
            </a:r>
            <a:br>
              <a:rPr lang="en-US" dirty="0"/>
            </a:br>
            <a:br>
              <a:rPr lang="en-US" dirty="0"/>
            </a:br>
            <a:r>
              <a:rPr lang="en-GB" sz="2400" b="0" i="0" cap="none" dirty="0">
                <a:solidFill>
                  <a:srgbClr val="333333"/>
                </a:solidFill>
                <a:effectLst/>
                <a:latin typeface="Comic Sans MS" panose="030F0702030302020204" pitchFamily="66" charset="0"/>
              </a:rPr>
              <a:t>“…reading can support personal, social, and emotional development, enabling better mental health and greater capacity for empathy and critical thinking” authors Dominic Wyse and Charlotte Hacking explain. </a:t>
            </a:r>
            <a:br>
              <a:rPr lang="en-GB" sz="2400" b="0" i="0" cap="none" dirty="0">
                <a:solidFill>
                  <a:srgbClr val="333333"/>
                </a:solidFill>
                <a:effectLst/>
                <a:latin typeface="Comic Sans MS" panose="030F0702030302020204" pitchFamily="66" charset="0"/>
              </a:rPr>
            </a:br>
            <a:br>
              <a:rPr lang="en-GB" sz="2400" b="0" i="0" cap="none" dirty="0">
                <a:solidFill>
                  <a:srgbClr val="333333"/>
                </a:solidFill>
                <a:effectLst/>
                <a:latin typeface="Comic Sans MS" panose="030F0702030302020204" pitchFamily="66" charset="0"/>
              </a:rPr>
            </a:br>
            <a:endParaRPr lang="en-US" cap="none" dirty="0">
              <a:latin typeface="Comic Sans MS" panose="030F0702030302020204" pitchFamily="66" charset="0"/>
            </a:endParaRPr>
          </a:p>
        </p:txBody>
      </p:sp>
      <p:pic>
        <p:nvPicPr>
          <p:cNvPr id="1026" name="Picture 2" descr="primary school library ...">
            <a:extLst>
              <a:ext uri="{FF2B5EF4-FFF2-40B4-BE49-F238E27FC236}">
                <a16:creationId xmlns:a16="http://schemas.microsoft.com/office/drawing/2014/main" id="{6572DE52-9A5E-4283-8C51-C52C693D99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3345" y="0"/>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road Oak Community Primary School ...">
            <a:extLst>
              <a:ext uri="{FF2B5EF4-FFF2-40B4-BE49-F238E27FC236}">
                <a16:creationId xmlns:a16="http://schemas.microsoft.com/office/drawing/2014/main" id="{4265D8C3-0384-4A43-A28C-D77C46874F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5370" y="1608931"/>
            <a:ext cx="3314700" cy="13811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ldersbrook Primary School - Reading">
            <a:extLst>
              <a:ext uri="{FF2B5EF4-FFF2-40B4-BE49-F238E27FC236}">
                <a16:creationId xmlns:a16="http://schemas.microsoft.com/office/drawing/2014/main" id="{32BD9573-0087-4E13-BD5F-A59C4E5836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997" y="2830512"/>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Prescolaire Early Learning Academy">
            <a:extLst>
              <a:ext uri="{FF2B5EF4-FFF2-40B4-BE49-F238E27FC236}">
                <a16:creationId xmlns:a16="http://schemas.microsoft.com/office/drawing/2014/main" id="{0F9772F6-F5FF-4615-990C-671BE54F2BD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92265" y="3930278"/>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ome reading experiences that support ...">
            <a:extLst>
              <a:ext uri="{FF2B5EF4-FFF2-40B4-BE49-F238E27FC236}">
                <a16:creationId xmlns:a16="http://schemas.microsoft.com/office/drawing/2014/main" id="{974B5F2C-EFDE-4834-A3E9-B84AB08B0F7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8354" y="4966493"/>
            <a:ext cx="2762250" cy="1657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64919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4AEE5858-59AC-4FDA-A442-2FA5B90EEBAC}"/>
              </a:ext>
            </a:extLst>
          </p:cNvPr>
          <p:cNvSpPr>
            <a:spLocks noGrp="1"/>
          </p:cNvSpPr>
          <p:nvPr>
            <p:ph type="sldNum" sz="quarter" idx="10"/>
          </p:nvPr>
        </p:nvSpPr>
        <p:spPr/>
        <p:txBody>
          <a:bodyPr/>
          <a:lstStyle/>
          <a:p>
            <a:fld id="{48F63A3B-78C7-47BE-AE5E-E10140E04643}" type="slidenum">
              <a:rPr lang="en-US" smtClean="0"/>
              <a:pPr/>
              <a:t>4</a:t>
            </a:fld>
            <a:endParaRPr lang="en-US" dirty="0"/>
          </a:p>
        </p:txBody>
      </p:sp>
      <p:pic>
        <p:nvPicPr>
          <p:cNvPr id="2052" name="Picture 4" descr="National Library of Scotland - This is Matilda Matilda explores a new world  By *devouring* free books At her local library Matilda loves reading Be  like Matilda | Facebook">
            <a:extLst>
              <a:ext uri="{FF2B5EF4-FFF2-40B4-BE49-F238E27FC236}">
                <a16:creationId xmlns:a16="http://schemas.microsoft.com/office/drawing/2014/main" id="{38E627DD-F986-4BEC-BFC5-E215092885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0330" y="549965"/>
            <a:ext cx="8834818" cy="647437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25B2F67-A632-4CC0-8E3B-CED99572050F}"/>
              </a:ext>
            </a:extLst>
          </p:cNvPr>
          <p:cNvSpPr txBox="1"/>
          <p:nvPr/>
        </p:nvSpPr>
        <p:spPr>
          <a:xfrm>
            <a:off x="1316348" y="549798"/>
            <a:ext cx="8728800" cy="6124754"/>
          </a:xfrm>
          <a:prstGeom prst="rect">
            <a:avLst/>
          </a:prstGeom>
          <a:noFill/>
        </p:spPr>
        <p:txBody>
          <a:bodyPr wrap="square" rtlCol="0">
            <a:spAutoFit/>
          </a:bodyPr>
          <a:lstStyle/>
          <a:p>
            <a:r>
              <a:rPr lang="en-GB" sz="2800" dirty="0"/>
              <a:t>“The books transported her into new worlds and introduced her to amazing people who lived exciting lives.”</a:t>
            </a:r>
          </a:p>
          <a:p>
            <a:endParaRPr lang="en-GB" sz="2800" dirty="0"/>
          </a:p>
          <a:p>
            <a:endParaRPr lang="en-GB" sz="2800" dirty="0"/>
          </a:p>
          <a:p>
            <a:endParaRPr lang="en-GB" sz="2800" dirty="0"/>
          </a:p>
          <a:p>
            <a:endParaRPr lang="en-GB" sz="2800" dirty="0"/>
          </a:p>
          <a:p>
            <a:endParaRPr lang="en-GB" sz="2800" dirty="0"/>
          </a:p>
          <a:p>
            <a:endParaRPr lang="en-GB" sz="2800" dirty="0"/>
          </a:p>
          <a:p>
            <a:endParaRPr lang="en-GB" sz="2800" dirty="0"/>
          </a:p>
          <a:p>
            <a:endParaRPr lang="en-GB" sz="2800" dirty="0"/>
          </a:p>
          <a:p>
            <a:endParaRPr lang="en-GB" sz="2800" dirty="0"/>
          </a:p>
          <a:p>
            <a:endParaRPr lang="en-GB" sz="2800" dirty="0"/>
          </a:p>
          <a:p>
            <a:r>
              <a:rPr lang="en-GB" sz="2800" dirty="0"/>
              <a:t>								Matilda – Roald Dahl</a:t>
            </a:r>
          </a:p>
        </p:txBody>
      </p:sp>
    </p:spTree>
    <p:extLst>
      <p:ext uri="{BB962C8B-B14F-4D97-AF65-F5344CB8AC3E}">
        <p14:creationId xmlns:p14="http://schemas.microsoft.com/office/powerpoint/2010/main" val="20628763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B219B-7E3A-7E84-6386-37313F0CFB09}"/>
              </a:ext>
            </a:extLst>
          </p:cNvPr>
          <p:cNvSpPr>
            <a:spLocks noGrp="1"/>
          </p:cNvSpPr>
          <p:nvPr>
            <p:ph type="title"/>
          </p:nvPr>
        </p:nvSpPr>
        <p:spPr>
          <a:xfrm>
            <a:off x="517358" y="1057275"/>
            <a:ext cx="5259554" cy="2495028"/>
          </a:xfrm>
        </p:spPr>
        <p:txBody>
          <a:bodyPr/>
          <a:lstStyle/>
          <a:p>
            <a:r>
              <a:rPr lang="en-US" dirty="0"/>
              <a:t>Overcoming Barriers to reading</a:t>
            </a:r>
          </a:p>
        </p:txBody>
      </p:sp>
      <p:sp>
        <p:nvSpPr>
          <p:cNvPr id="3" name="Text Placeholder 2">
            <a:extLst>
              <a:ext uri="{FF2B5EF4-FFF2-40B4-BE49-F238E27FC236}">
                <a16:creationId xmlns:a16="http://schemas.microsoft.com/office/drawing/2014/main" id="{A2E339BF-E6D7-DD0E-AF02-6813852EE723}"/>
              </a:ext>
            </a:extLst>
          </p:cNvPr>
          <p:cNvSpPr>
            <a:spLocks noGrp="1"/>
          </p:cNvSpPr>
          <p:nvPr>
            <p:ph idx="1"/>
          </p:nvPr>
        </p:nvSpPr>
        <p:spPr>
          <a:xfrm>
            <a:off x="517358" y="3676403"/>
            <a:ext cx="5259554" cy="2233233"/>
          </a:xfrm>
        </p:spPr>
        <p:txBody>
          <a:bodyPr/>
          <a:lstStyle/>
          <a:p>
            <a:r>
              <a:rPr lang="en-US" dirty="0"/>
              <a:t>Confidence-building strategies</a:t>
            </a:r>
          </a:p>
          <a:p>
            <a:endParaRPr lang="en-US" dirty="0"/>
          </a:p>
          <a:p>
            <a:pPr marL="457200" indent="-457200">
              <a:buAutoNum type="arabicPeriod"/>
            </a:pPr>
            <a:r>
              <a:rPr lang="en-US" dirty="0"/>
              <a:t>Access (physically and cognitively)</a:t>
            </a:r>
          </a:p>
          <a:p>
            <a:pPr marL="457200" indent="-457200">
              <a:buAutoNum type="arabicPeriod"/>
            </a:pPr>
            <a:r>
              <a:rPr lang="en-US" dirty="0"/>
              <a:t>Enjoyment</a:t>
            </a:r>
          </a:p>
        </p:txBody>
      </p:sp>
      <p:sp>
        <p:nvSpPr>
          <p:cNvPr id="7" name="TextBox 6">
            <a:extLst>
              <a:ext uri="{FF2B5EF4-FFF2-40B4-BE49-F238E27FC236}">
                <a16:creationId xmlns:a16="http://schemas.microsoft.com/office/drawing/2014/main" id="{7EEF1C06-83AA-442C-AADA-92289B65A0BA}"/>
              </a:ext>
            </a:extLst>
          </p:cNvPr>
          <p:cNvSpPr txBox="1"/>
          <p:nvPr/>
        </p:nvSpPr>
        <p:spPr>
          <a:xfrm>
            <a:off x="5632174" y="428371"/>
            <a:ext cx="5645426" cy="6247864"/>
          </a:xfrm>
          <a:prstGeom prst="rect">
            <a:avLst/>
          </a:prstGeom>
          <a:noFill/>
        </p:spPr>
        <p:txBody>
          <a:bodyPr wrap="square" rtlCol="0">
            <a:spAutoFit/>
          </a:bodyPr>
          <a:lstStyle/>
          <a:p>
            <a:r>
              <a:rPr lang="en-GB" sz="2000" dirty="0"/>
              <a:t>An important factor in developing reading for pleasure is </a:t>
            </a:r>
            <a:r>
              <a:rPr lang="en-GB" sz="2000" b="1" dirty="0">
                <a:highlight>
                  <a:srgbClr val="FFFF00"/>
                </a:highlight>
              </a:rPr>
              <a:t>choice. </a:t>
            </a:r>
          </a:p>
          <a:p>
            <a:r>
              <a:rPr lang="en-GB" sz="2000" dirty="0"/>
              <a:t>Young people that use their </a:t>
            </a:r>
            <a:r>
              <a:rPr lang="en-GB" sz="2000" b="1" dirty="0">
                <a:highlight>
                  <a:srgbClr val="FFFF00"/>
                </a:highlight>
              </a:rPr>
              <a:t>public library </a:t>
            </a:r>
            <a:r>
              <a:rPr lang="en-GB" sz="2000" dirty="0"/>
              <a:t>are nearly twice as likely to be reading outside of class every day (Clark and Hawkins, 2011).</a:t>
            </a:r>
          </a:p>
          <a:p>
            <a:endParaRPr lang="en-GB" sz="2000" dirty="0"/>
          </a:p>
          <a:p>
            <a:r>
              <a:rPr lang="en-GB" sz="2000" dirty="0"/>
              <a:t>Local libraries – also have online libraries</a:t>
            </a:r>
          </a:p>
          <a:p>
            <a:r>
              <a:rPr lang="en-GB" sz="2000" dirty="0"/>
              <a:t>included these days. </a:t>
            </a:r>
          </a:p>
          <a:p>
            <a:endParaRPr lang="en-GB" sz="2000" dirty="0"/>
          </a:p>
          <a:p>
            <a:endParaRPr lang="en-GB" sz="2000" dirty="0"/>
          </a:p>
          <a:p>
            <a:r>
              <a:rPr lang="en-GB" sz="2000" dirty="0">
                <a:highlight>
                  <a:srgbClr val="FFFF00"/>
                </a:highlight>
              </a:rPr>
              <a:t>Parental involvement</a:t>
            </a:r>
          </a:p>
          <a:p>
            <a:pPr marL="285750" indent="-285750">
              <a:buFont typeface="Arial" panose="020B0604020202020204" pitchFamily="34" charset="0"/>
              <a:buChar char="•"/>
            </a:pPr>
            <a:r>
              <a:rPr lang="en-GB" sz="2000" dirty="0"/>
              <a:t>Reading is a source of </a:t>
            </a:r>
            <a:r>
              <a:rPr lang="en-GB" sz="2000" dirty="0">
                <a:highlight>
                  <a:srgbClr val="FFFF00"/>
                </a:highlight>
              </a:rPr>
              <a:t>entertainment</a:t>
            </a:r>
          </a:p>
          <a:p>
            <a:pPr marL="285750" indent="-285750">
              <a:buFont typeface="Arial" panose="020B0604020202020204" pitchFamily="34" charset="0"/>
              <a:buChar char="•"/>
            </a:pPr>
            <a:r>
              <a:rPr lang="en-GB" sz="2000" dirty="0"/>
              <a:t>Children are more likely to continue to be readers in homes where books and reading are valued</a:t>
            </a:r>
          </a:p>
          <a:p>
            <a:pPr marL="285750" indent="-285750">
              <a:buFont typeface="Arial" panose="020B0604020202020204" pitchFamily="34" charset="0"/>
              <a:buChar char="•"/>
            </a:pPr>
            <a:endParaRPr lang="en-GB" sz="2000" dirty="0"/>
          </a:p>
          <a:p>
            <a:r>
              <a:rPr lang="en-GB" sz="2000" dirty="0">
                <a:highlight>
                  <a:srgbClr val="FFFF00"/>
                </a:highlight>
              </a:rPr>
              <a:t>Dyslexia</a:t>
            </a:r>
          </a:p>
          <a:p>
            <a:pPr marL="342900" indent="-342900">
              <a:buFont typeface="Arial" panose="020B0604020202020204" pitchFamily="34" charset="0"/>
              <a:buChar char="•"/>
            </a:pPr>
            <a:r>
              <a:rPr lang="en-GB" sz="2000" dirty="0">
                <a:highlight>
                  <a:srgbClr val="FFFF00"/>
                </a:highlight>
              </a:rPr>
              <a:t>Audio books </a:t>
            </a:r>
            <a:r>
              <a:rPr lang="en-GB" sz="2000" dirty="0"/>
              <a:t>and </a:t>
            </a:r>
            <a:r>
              <a:rPr lang="en-GB" sz="2000" dirty="0">
                <a:highlight>
                  <a:srgbClr val="FFFF00"/>
                </a:highlight>
              </a:rPr>
              <a:t>follow along </a:t>
            </a:r>
            <a:r>
              <a:rPr lang="en-GB" sz="2000" dirty="0"/>
              <a:t>texts are useful in supporting children with dyslexia.</a:t>
            </a:r>
          </a:p>
          <a:p>
            <a:pPr marL="342900" indent="-342900">
              <a:buFont typeface="Arial" panose="020B0604020202020204" pitchFamily="34" charset="0"/>
              <a:buChar char="•"/>
            </a:pPr>
            <a:r>
              <a:rPr lang="en-GB" sz="2000" dirty="0"/>
              <a:t>Dyslexia friendly </a:t>
            </a:r>
            <a:r>
              <a:rPr lang="en-GB" sz="2000" dirty="0">
                <a:highlight>
                  <a:srgbClr val="FFFF00"/>
                </a:highlight>
              </a:rPr>
              <a:t>fonts</a:t>
            </a:r>
            <a:r>
              <a:rPr lang="en-GB" sz="2000" dirty="0"/>
              <a:t> and coloured </a:t>
            </a:r>
            <a:r>
              <a:rPr lang="en-GB" sz="2000" dirty="0">
                <a:highlight>
                  <a:srgbClr val="FFFF00"/>
                </a:highlight>
              </a:rPr>
              <a:t>overlays</a:t>
            </a:r>
          </a:p>
        </p:txBody>
      </p:sp>
    </p:spTree>
    <p:extLst>
      <p:ext uri="{BB962C8B-B14F-4D97-AF65-F5344CB8AC3E}">
        <p14:creationId xmlns:p14="http://schemas.microsoft.com/office/powerpoint/2010/main" val="29529238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EF8328B-5AB8-440E-9BE1-265FA304FEA4}"/>
              </a:ext>
            </a:extLst>
          </p:cNvPr>
          <p:cNvSpPr>
            <a:spLocks noGrp="1"/>
          </p:cNvSpPr>
          <p:nvPr>
            <p:ph type="sldNum" sz="quarter" idx="12"/>
          </p:nvPr>
        </p:nvSpPr>
        <p:spPr/>
        <p:txBody>
          <a:bodyPr/>
          <a:lstStyle/>
          <a:p>
            <a:fld id="{48F63A3B-78C7-47BE-AE5E-E10140E04643}" type="slidenum">
              <a:rPr lang="en-US" smtClean="0"/>
              <a:pPr/>
              <a:t>6</a:t>
            </a:fld>
            <a:endParaRPr lang="en-US" dirty="0"/>
          </a:p>
        </p:txBody>
      </p:sp>
      <p:pic>
        <p:nvPicPr>
          <p:cNvPr id="4" name="Picture 3">
            <a:extLst>
              <a:ext uri="{FF2B5EF4-FFF2-40B4-BE49-F238E27FC236}">
                <a16:creationId xmlns:a16="http://schemas.microsoft.com/office/drawing/2014/main" id="{F913D38B-20D8-4FED-986B-4FA487A3ED8F}"/>
              </a:ext>
            </a:extLst>
          </p:cNvPr>
          <p:cNvPicPr>
            <a:picLocks noChangeAspect="1"/>
          </p:cNvPicPr>
          <p:nvPr/>
        </p:nvPicPr>
        <p:blipFill>
          <a:blip r:embed="rId3"/>
          <a:stretch>
            <a:fillRect/>
          </a:stretch>
        </p:blipFill>
        <p:spPr>
          <a:xfrm>
            <a:off x="685599" y="0"/>
            <a:ext cx="10820802" cy="6858000"/>
          </a:xfrm>
          <a:prstGeom prst="rect">
            <a:avLst/>
          </a:prstGeom>
        </p:spPr>
      </p:pic>
    </p:spTree>
    <p:extLst>
      <p:ext uri="{BB962C8B-B14F-4D97-AF65-F5344CB8AC3E}">
        <p14:creationId xmlns:p14="http://schemas.microsoft.com/office/powerpoint/2010/main" val="21864837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443EC8A-1733-CCF7-081F-EB4667CB3285}"/>
              </a:ext>
            </a:extLst>
          </p:cNvPr>
          <p:cNvSpPr>
            <a:spLocks noGrp="1"/>
          </p:cNvSpPr>
          <p:nvPr>
            <p:ph type="title"/>
          </p:nvPr>
        </p:nvSpPr>
        <p:spPr>
          <a:xfrm>
            <a:off x="914400" y="1057274"/>
            <a:ext cx="7843837" cy="1012782"/>
          </a:xfrm>
        </p:spPr>
        <p:txBody>
          <a:bodyPr/>
          <a:lstStyle/>
          <a:p>
            <a:r>
              <a:rPr lang="en-US" dirty="0"/>
              <a:t>..</a:t>
            </a:r>
          </a:p>
        </p:txBody>
      </p:sp>
      <p:sp>
        <p:nvSpPr>
          <p:cNvPr id="4" name="Content Placeholder 3">
            <a:extLst>
              <a:ext uri="{FF2B5EF4-FFF2-40B4-BE49-F238E27FC236}">
                <a16:creationId xmlns:a16="http://schemas.microsoft.com/office/drawing/2014/main" id="{ACE55D3D-AA24-CF53-6679-29B3C83F7646}"/>
              </a:ext>
            </a:extLst>
          </p:cNvPr>
          <p:cNvSpPr>
            <a:spLocks noGrp="1"/>
          </p:cNvSpPr>
          <p:nvPr>
            <p:ph idx="13"/>
          </p:nvPr>
        </p:nvSpPr>
        <p:spPr>
          <a:xfrm>
            <a:off x="914400" y="2331791"/>
            <a:ext cx="6903076" cy="3721817"/>
          </a:xfrm>
        </p:spPr>
        <p:txBody>
          <a:bodyPr/>
          <a:lstStyle/>
          <a:p>
            <a:r>
              <a:rPr lang="en-US" dirty="0"/>
              <a:t>..</a:t>
            </a:r>
          </a:p>
        </p:txBody>
      </p:sp>
      <p:pic>
        <p:nvPicPr>
          <p:cNvPr id="7" name="Picture Placeholder 6" descr="A person wearing glasses and a blue shirt">
            <a:extLst>
              <a:ext uri="{FF2B5EF4-FFF2-40B4-BE49-F238E27FC236}">
                <a16:creationId xmlns:a16="http://schemas.microsoft.com/office/drawing/2014/main" id="{C570EB79-053B-0283-9D2D-6266701EEDDD}"/>
              </a:ext>
            </a:extLst>
          </p:cNvPr>
          <p:cNvPicPr>
            <a:picLocks noGrp="1" noChangeAspect="1"/>
          </p:cNvPicPr>
          <p:nvPr>
            <p:ph type="pic" sz="quarter" idx="14"/>
          </p:nvPr>
        </p:nvPicPr>
        <p:blipFill rotWithShape="1">
          <a:blip r:embed="rId3">
            <a:duotone>
              <a:prstClr val="black"/>
              <a:schemeClr val="accent4">
                <a:tint val="45000"/>
                <a:satMod val="400000"/>
              </a:schemeClr>
            </a:duotone>
          </a:blip>
          <a:srcRect l="19088" r="19088"/>
          <a:stretch/>
        </p:blipFill>
        <p:spPr>
          <a:xfrm>
            <a:off x="8989454" y="3405189"/>
            <a:ext cx="3202546" cy="3452811"/>
          </a:xfrm>
        </p:spPr>
      </p:pic>
      <p:sp>
        <p:nvSpPr>
          <p:cNvPr id="2" name="Slide Number Placeholder 1">
            <a:extLst>
              <a:ext uri="{FF2B5EF4-FFF2-40B4-BE49-F238E27FC236}">
                <a16:creationId xmlns:a16="http://schemas.microsoft.com/office/drawing/2014/main" id="{AB69D854-FB65-0E93-CFE2-041F7C41DD24}"/>
              </a:ext>
            </a:extLst>
          </p:cNvPr>
          <p:cNvSpPr>
            <a:spLocks noGrp="1"/>
          </p:cNvSpPr>
          <p:nvPr>
            <p:ph type="sldNum" sz="quarter" idx="10"/>
          </p:nvPr>
        </p:nvSpPr>
        <p:spPr>
          <a:xfrm>
            <a:off x="10438475" y="457199"/>
            <a:ext cx="987552" cy="471489"/>
          </a:xfrm>
        </p:spPr>
        <p:txBody>
          <a:bodyPr/>
          <a:lstStyle/>
          <a:p>
            <a:fld id="{48F63A3B-78C7-47BE-AE5E-E10140E04643}" type="slidenum">
              <a:rPr lang="en-US" smtClean="0"/>
              <a:pPr/>
              <a:t>7</a:t>
            </a:fld>
            <a:endParaRPr lang="en-US" dirty="0"/>
          </a:p>
        </p:txBody>
      </p:sp>
      <p:pic>
        <p:nvPicPr>
          <p:cNvPr id="6" name="Picture 5">
            <a:hlinkClick r:id="rId4"/>
            <a:extLst>
              <a:ext uri="{FF2B5EF4-FFF2-40B4-BE49-F238E27FC236}">
                <a16:creationId xmlns:a16="http://schemas.microsoft.com/office/drawing/2014/main" id="{4213C925-A3B9-42E7-BC64-5535D2BC8C8D}"/>
              </a:ext>
            </a:extLst>
          </p:cNvPr>
          <p:cNvPicPr>
            <a:picLocks noChangeAspect="1"/>
          </p:cNvPicPr>
          <p:nvPr/>
        </p:nvPicPr>
        <p:blipFill>
          <a:blip r:embed="rId5"/>
          <a:stretch>
            <a:fillRect/>
          </a:stretch>
        </p:blipFill>
        <p:spPr>
          <a:xfrm>
            <a:off x="448020" y="0"/>
            <a:ext cx="11295960" cy="6858000"/>
          </a:xfrm>
          <a:prstGeom prst="rect">
            <a:avLst/>
          </a:prstGeom>
        </p:spPr>
      </p:pic>
    </p:spTree>
    <p:extLst>
      <p:ext uri="{BB962C8B-B14F-4D97-AF65-F5344CB8AC3E}">
        <p14:creationId xmlns:p14="http://schemas.microsoft.com/office/powerpoint/2010/main" val="40721017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E8954-9BCB-7FD9-A210-38DC54382D45}"/>
              </a:ext>
            </a:extLst>
          </p:cNvPr>
          <p:cNvSpPr>
            <a:spLocks noGrp="1"/>
          </p:cNvSpPr>
          <p:nvPr>
            <p:ph type="title"/>
          </p:nvPr>
        </p:nvSpPr>
        <p:spPr>
          <a:xfrm>
            <a:off x="3460565" y="195861"/>
            <a:ext cx="7965461" cy="994164"/>
          </a:xfrm>
        </p:spPr>
        <p:txBody>
          <a:bodyPr/>
          <a:lstStyle/>
          <a:p>
            <a:r>
              <a:rPr lang="en-US" dirty="0"/>
              <a:t>Engaging with your child</a:t>
            </a:r>
          </a:p>
        </p:txBody>
      </p:sp>
      <p:sp>
        <p:nvSpPr>
          <p:cNvPr id="3" name="Content Placeholder 2">
            <a:extLst>
              <a:ext uri="{FF2B5EF4-FFF2-40B4-BE49-F238E27FC236}">
                <a16:creationId xmlns:a16="http://schemas.microsoft.com/office/drawing/2014/main" id="{75111C33-898C-4414-4665-5136EB6FC126}"/>
              </a:ext>
            </a:extLst>
          </p:cNvPr>
          <p:cNvSpPr>
            <a:spLocks noGrp="1"/>
          </p:cNvSpPr>
          <p:nvPr>
            <p:ph sz="half" idx="2"/>
          </p:nvPr>
        </p:nvSpPr>
        <p:spPr>
          <a:xfrm>
            <a:off x="3460565" y="1547656"/>
            <a:ext cx="7965460" cy="3497698"/>
          </a:xfrm>
        </p:spPr>
        <p:txBody>
          <a:bodyPr>
            <a:normAutofit/>
          </a:bodyPr>
          <a:lstStyle/>
          <a:p>
            <a:r>
              <a:rPr lang="en-US" sz="2800" dirty="0">
                <a:latin typeface="Poppins" panose="00000500000000000000" pitchFamily="2" charset="0"/>
                <a:cs typeface="Poppins" panose="00000500000000000000" pitchFamily="2" charset="0"/>
              </a:rPr>
              <a:t>Fostering a love of reading </a:t>
            </a:r>
            <a:r>
              <a:rPr lang="en-GB" sz="2800" b="0" i="0" cap="none" dirty="0">
                <a:solidFill>
                  <a:srgbClr val="333333"/>
                </a:solidFill>
                <a:effectLst/>
                <a:latin typeface="Poppins" panose="00000500000000000000" pitchFamily="2" charset="0"/>
                <a:cs typeface="Poppins" panose="00000500000000000000" pitchFamily="2" charset="0"/>
              </a:rPr>
              <a:t>“Teaching about sounds is meaningless unless it is contextualised in words, sentences and whole texts.”</a:t>
            </a:r>
            <a:endParaRPr lang="en-US" sz="2800" dirty="0">
              <a:latin typeface="Poppins" panose="00000500000000000000" pitchFamily="2" charset="0"/>
              <a:cs typeface="Poppins" panose="00000500000000000000" pitchFamily="2" charset="0"/>
            </a:endParaRPr>
          </a:p>
        </p:txBody>
      </p:sp>
      <p:pic>
        <p:nvPicPr>
          <p:cNvPr id="2050" name="Picture 2" descr="Practice Reading With Children ...">
            <a:extLst>
              <a:ext uri="{FF2B5EF4-FFF2-40B4-BE49-F238E27FC236}">
                <a16:creationId xmlns:a16="http://schemas.microsoft.com/office/drawing/2014/main" id="{B2E53E9A-588D-4A27-8EB3-7DBC36E207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7021" y="3982002"/>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ow to Improve a Child's Reading Skills ...">
            <a:extLst>
              <a:ext uri="{FF2B5EF4-FFF2-40B4-BE49-F238E27FC236}">
                <a16:creationId xmlns:a16="http://schemas.microsoft.com/office/drawing/2014/main" id="{2DE9010B-41C0-4705-9E43-7DFAFA7EB4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5213" y="4051878"/>
            <a:ext cx="2952750"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5681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10199-C129-11F0-56F2-2D1AED21CB4C}"/>
              </a:ext>
            </a:extLst>
          </p:cNvPr>
          <p:cNvSpPr>
            <a:spLocks noGrp="1"/>
          </p:cNvSpPr>
          <p:nvPr>
            <p:ph type="title"/>
          </p:nvPr>
        </p:nvSpPr>
        <p:spPr>
          <a:xfrm>
            <a:off x="4364809" y="1057274"/>
            <a:ext cx="7043617" cy="675273"/>
          </a:xfrm>
        </p:spPr>
        <p:txBody>
          <a:bodyPr/>
          <a:lstStyle/>
          <a:p>
            <a:r>
              <a:rPr lang="en-US" dirty="0"/>
              <a:t>Reading for pleasure</a:t>
            </a:r>
          </a:p>
        </p:txBody>
      </p:sp>
      <p:sp>
        <p:nvSpPr>
          <p:cNvPr id="3" name="Slide Number Placeholder 2">
            <a:extLst>
              <a:ext uri="{FF2B5EF4-FFF2-40B4-BE49-F238E27FC236}">
                <a16:creationId xmlns:a16="http://schemas.microsoft.com/office/drawing/2014/main" id="{370AEC4F-E711-8552-9C34-82C1514A1E37}"/>
              </a:ext>
            </a:extLst>
          </p:cNvPr>
          <p:cNvSpPr>
            <a:spLocks noGrp="1"/>
          </p:cNvSpPr>
          <p:nvPr>
            <p:ph type="sldNum" sz="quarter" idx="10"/>
          </p:nvPr>
        </p:nvSpPr>
        <p:spPr>
          <a:xfrm>
            <a:off x="10438475" y="457199"/>
            <a:ext cx="987552" cy="471489"/>
          </a:xfrm>
        </p:spPr>
        <p:txBody>
          <a:bodyPr/>
          <a:lstStyle/>
          <a:p>
            <a:fld id="{48F63A3B-78C7-47BE-AE5E-E10140E04643}" type="slidenum">
              <a:rPr lang="en-US" smtClean="0"/>
              <a:pPr/>
              <a:t>9</a:t>
            </a:fld>
            <a:endParaRPr lang="en-US" dirty="0"/>
          </a:p>
        </p:txBody>
      </p:sp>
      <p:sp>
        <p:nvSpPr>
          <p:cNvPr id="4" name="Content Placeholder 3">
            <a:extLst>
              <a:ext uri="{FF2B5EF4-FFF2-40B4-BE49-F238E27FC236}">
                <a16:creationId xmlns:a16="http://schemas.microsoft.com/office/drawing/2014/main" id="{BDDD6BDC-E008-6AB7-55A1-46ED9BCF054F}"/>
              </a:ext>
            </a:extLst>
          </p:cNvPr>
          <p:cNvSpPr>
            <a:spLocks noGrp="1"/>
          </p:cNvSpPr>
          <p:nvPr>
            <p:ph idx="11"/>
          </p:nvPr>
        </p:nvSpPr>
        <p:spPr>
          <a:xfrm>
            <a:off x="4382409" y="1879936"/>
            <a:ext cx="7043618" cy="2233233"/>
          </a:xfrm>
        </p:spPr>
        <p:txBody>
          <a:bodyPr/>
          <a:lstStyle/>
          <a:p>
            <a:r>
              <a:rPr lang="en-GB" b="0" i="0" dirty="0">
                <a:solidFill>
                  <a:srgbClr val="1F1F1F"/>
                </a:solidFill>
                <a:effectLst/>
                <a:latin typeface="Google Sans"/>
              </a:rPr>
              <a:t>'Reading for pleasure' has been defined by the National Literacy Trust as “</a:t>
            </a:r>
            <a:r>
              <a:rPr lang="en-GB" b="0" i="0" dirty="0">
                <a:solidFill>
                  <a:srgbClr val="040C28"/>
                </a:solidFill>
                <a:effectLst/>
                <a:latin typeface="Google Sans"/>
              </a:rPr>
              <a:t>reading that we do of our own free will, anticipating the satisfaction that we will get from the act of reading</a:t>
            </a:r>
            <a:r>
              <a:rPr lang="en-GB" b="0" i="0" dirty="0">
                <a:solidFill>
                  <a:srgbClr val="1F1F1F"/>
                </a:solidFill>
                <a:effectLst/>
                <a:latin typeface="Google Sans"/>
              </a:rPr>
              <a:t>.”</a:t>
            </a:r>
            <a:endParaRPr lang="en-US" dirty="0"/>
          </a:p>
        </p:txBody>
      </p:sp>
      <p:sp>
        <p:nvSpPr>
          <p:cNvPr id="5" name="TextBox 4">
            <a:extLst>
              <a:ext uri="{FF2B5EF4-FFF2-40B4-BE49-F238E27FC236}">
                <a16:creationId xmlns:a16="http://schemas.microsoft.com/office/drawing/2014/main" id="{051F18FF-BB79-4798-A487-83F49463ADD6}"/>
              </a:ext>
            </a:extLst>
          </p:cNvPr>
          <p:cNvSpPr txBox="1"/>
          <p:nvPr/>
        </p:nvSpPr>
        <p:spPr>
          <a:xfrm>
            <a:off x="5167555" y="4113169"/>
            <a:ext cx="5764696" cy="2246769"/>
          </a:xfrm>
          <a:prstGeom prst="rect">
            <a:avLst/>
          </a:prstGeom>
          <a:solidFill>
            <a:srgbClr val="F5CDCE"/>
          </a:solidFill>
          <a:ln>
            <a:solidFill>
              <a:schemeClr val="accent1"/>
            </a:solidFill>
          </a:ln>
        </p:spPr>
        <p:txBody>
          <a:bodyPr wrap="square" rtlCol="0">
            <a:spAutoFit/>
          </a:bodyPr>
          <a:lstStyle/>
          <a:p>
            <a:r>
              <a:rPr lang="en-GB" sz="2800" dirty="0"/>
              <a:t>The National Literacy Trust has a lot of support for parents and carers reading for enjoyment and entertainment with their children.</a:t>
            </a:r>
          </a:p>
          <a:p>
            <a:pPr algn="ctr"/>
            <a:r>
              <a:rPr lang="en-GB" sz="2800" dirty="0"/>
              <a:t>(next page)</a:t>
            </a:r>
          </a:p>
        </p:txBody>
      </p:sp>
    </p:spTree>
    <p:extLst>
      <p:ext uri="{BB962C8B-B14F-4D97-AF65-F5344CB8AC3E}">
        <p14:creationId xmlns:p14="http://schemas.microsoft.com/office/powerpoint/2010/main" val="11317180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A34A6-22BC-27A4-2C79-EE98A4943B14}"/>
              </a:ext>
            </a:extLst>
          </p:cNvPr>
          <p:cNvSpPr>
            <a:spLocks noGrp="1"/>
          </p:cNvSpPr>
          <p:nvPr>
            <p:ph type="title"/>
          </p:nvPr>
        </p:nvSpPr>
        <p:spPr>
          <a:xfrm>
            <a:off x="270646" y="223281"/>
            <a:ext cx="7796464" cy="657281"/>
          </a:xfrm>
        </p:spPr>
        <p:txBody>
          <a:bodyPr/>
          <a:lstStyle/>
          <a:p>
            <a:r>
              <a:rPr lang="en-US" dirty="0"/>
              <a:t>National Literacy Trust</a:t>
            </a:r>
          </a:p>
        </p:txBody>
      </p:sp>
      <p:sp>
        <p:nvSpPr>
          <p:cNvPr id="3" name="Slide Number Placeholder 2">
            <a:extLst>
              <a:ext uri="{FF2B5EF4-FFF2-40B4-BE49-F238E27FC236}">
                <a16:creationId xmlns:a16="http://schemas.microsoft.com/office/drawing/2014/main" id="{7267C004-8B72-C872-98FB-00A2A584D055}"/>
              </a:ext>
            </a:extLst>
          </p:cNvPr>
          <p:cNvSpPr>
            <a:spLocks noGrp="1"/>
          </p:cNvSpPr>
          <p:nvPr>
            <p:ph type="sldNum" sz="quarter" idx="10"/>
          </p:nvPr>
        </p:nvSpPr>
        <p:spPr>
          <a:xfrm>
            <a:off x="10438475" y="457199"/>
            <a:ext cx="987552" cy="471489"/>
          </a:xfrm>
        </p:spPr>
        <p:txBody>
          <a:bodyPr/>
          <a:lstStyle/>
          <a:p>
            <a:fld id="{48F63A3B-78C7-47BE-AE5E-E10140E04643}" type="slidenum">
              <a:rPr lang="en-US" smtClean="0"/>
              <a:pPr/>
              <a:t>10</a:t>
            </a:fld>
            <a:endParaRPr lang="en-US" dirty="0"/>
          </a:p>
        </p:txBody>
      </p:sp>
      <p:pic>
        <p:nvPicPr>
          <p:cNvPr id="9" name="Picture 8">
            <a:extLst>
              <a:ext uri="{FF2B5EF4-FFF2-40B4-BE49-F238E27FC236}">
                <a16:creationId xmlns:a16="http://schemas.microsoft.com/office/drawing/2014/main" id="{ED466570-D124-447D-998F-DA14C8711883}"/>
              </a:ext>
            </a:extLst>
          </p:cNvPr>
          <p:cNvPicPr>
            <a:picLocks noChangeAspect="1"/>
          </p:cNvPicPr>
          <p:nvPr/>
        </p:nvPicPr>
        <p:blipFill>
          <a:blip r:embed="rId3"/>
          <a:stretch>
            <a:fillRect/>
          </a:stretch>
        </p:blipFill>
        <p:spPr>
          <a:xfrm>
            <a:off x="1329489" y="969313"/>
            <a:ext cx="9533021" cy="4999206"/>
          </a:xfrm>
          <a:prstGeom prst="rect">
            <a:avLst/>
          </a:prstGeom>
        </p:spPr>
      </p:pic>
      <p:sp>
        <p:nvSpPr>
          <p:cNvPr id="13" name="TextBox 12">
            <a:extLst>
              <a:ext uri="{FF2B5EF4-FFF2-40B4-BE49-F238E27FC236}">
                <a16:creationId xmlns:a16="http://schemas.microsoft.com/office/drawing/2014/main" id="{EE1FB0A1-E614-40C0-8C22-5FD073BA65A0}"/>
              </a:ext>
            </a:extLst>
          </p:cNvPr>
          <p:cNvSpPr txBox="1"/>
          <p:nvPr/>
        </p:nvSpPr>
        <p:spPr>
          <a:xfrm>
            <a:off x="3780923" y="6057270"/>
            <a:ext cx="6093994" cy="369332"/>
          </a:xfrm>
          <a:prstGeom prst="rect">
            <a:avLst/>
          </a:prstGeom>
          <a:noFill/>
        </p:spPr>
        <p:txBody>
          <a:bodyPr wrap="square">
            <a:spAutoFit/>
          </a:bodyPr>
          <a:lstStyle/>
          <a:p>
            <a:r>
              <a:rPr lang="en-GB" dirty="0">
                <a:hlinkClick r:id="rId4"/>
              </a:rPr>
              <a:t>https://wordsforlife.org.uk/parent-support/</a:t>
            </a:r>
            <a:r>
              <a:rPr lang="en-GB" dirty="0"/>
              <a:t> </a:t>
            </a:r>
          </a:p>
        </p:txBody>
      </p:sp>
    </p:spTree>
    <p:extLst>
      <p:ext uri="{BB962C8B-B14F-4D97-AF65-F5344CB8AC3E}">
        <p14:creationId xmlns:p14="http://schemas.microsoft.com/office/powerpoint/2010/main" val="2468595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D55F2D4-C20E-BEBC-1CCF-4449B0456A7E}"/>
              </a:ext>
            </a:extLst>
          </p:cNvPr>
          <p:cNvSpPr>
            <a:spLocks noGrp="1"/>
          </p:cNvSpPr>
          <p:nvPr>
            <p:ph type="title"/>
          </p:nvPr>
        </p:nvSpPr>
        <p:spPr>
          <a:xfrm>
            <a:off x="617372" y="1304993"/>
            <a:ext cx="10363200" cy="562618"/>
          </a:xfrm>
        </p:spPr>
        <p:txBody>
          <a:bodyPr/>
          <a:lstStyle/>
          <a:p>
            <a:r>
              <a:rPr lang="en-US" dirty="0"/>
              <a:t>Reading fluency – modelling what reading aloud sounds like (phrasing)</a:t>
            </a:r>
          </a:p>
        </p:txBody>
      </p:sp>
      <p:sp>
        <p:nvSpPr>
          <p:cNvPr id="13" name="Content Placeholder 5">
            <a:extLst>
              <a:ext uri="{FF2B5EF4-FFF2-40B4-BE49-F238E27FC236}">
                <a16:creationId xmlns:a16="http://schemas.microsoft.com/office/drawing/2014/main" id="{58AC0C8B-8A7A-9FAE-2D0F-4D1C3A8C3FA5}"/>
              </a:ext>
            </a:extLst>
          </p:cNvPr>
          <p:cNvSpPr>
            <a:spLocks noGrp="1"/>
          </p:cNvSpPr>
          <p:nvPr>
            <p:ph sz="half" idx="1"/>
          </p:nvPr>
        </p:nvSpPr>
        <p:spPr>
          <a:xfrm>
            <a:off x="4781550" y="2303463"/>
            <a:ext cx="3763963" cy="4143375"/>
          </a:xfrm>
        </p:spPr>
        <p:txBody>
          <a:bodyPr/>
          <a:lstStyle/>
          <a:p>
            <a:r>
              <a:rPr lang="en-US" dirty="0"/>
              <a:t>..</a:t>
            </a:r>
          </a:p>
        </p:txBody>
      </p:sp>
      <p:pic>
        <p:nvPicPr>
          <p:cNvPr id="10" name="Picture Placeholder 9" descr="A person wearing a blue suit and headphones pointing at a computer">
            <a:extLst>
              <a:ext uri="{FF2B5EF4-FFF2-40B4-BE49-F238E27FC236}">
                <a16:creationId xmlns:a16="http://schemas.microsoft.com/office/drawing/2014/main" id="{DD0A0899-5B02-CEB5-E5DD-448B169C2377}"/>
              </a:ext>
            </a:extLst>
          </p:cNvPr>
          <p:cNvPicPr>
            <a:picLocks noGrp="1" noChangeAspect="1"/>
          </p:cNvPicPr>
          <p:nvPr>
            <p:ph type="pic" sz="quarter" idx="14"/>
          </p:nvPr>
        </p:nvPicPr>
        <p:blipFill rotWithShape="1">
          <a:blip r:embed="rId3">
            <a:duotone>
              <a:prstClr val="black"/>
              <a:schemeClr val="accent1">
                <a:tint val="45000"/>
                <a:satMod val="400000"/>
              </a:schemeClr>
            </a:duotone>
          </a:blip>
          <a:srcRect l="31888" r="31888"/>
          <a:stretch/>
        </p:blipFill>
        <p:spPr>
          <a:xfrm>
            <a:off x="8989454" y="965393"/>
            <a:ext cx="3202545" cy="5892607"/>
          </a:xfrm>
        </p:spPr>
      </p:pic>
      <p:sp>
        <p:nvSpPr>
          <p:cNvPr id="4" name="Slide Number Placeholder 3">
            <a:extLst>
              <a:ext uri="{FF2B5EF4-FFF2-40B4-BE49-F238E27FC236}">
                <a16:creationId xmlns:a16="http://schemas.microsoft.com/office/drawing/2014/main" id="{C82CE1B8-1C92-D6D2-444B-652DB90E86D1}"/>
              </a:ext>
            </a:extLst>
          </p:cNvPr>
          <p:cNvSpPr>
            <a:spLocks noGrp="1"/>
          </p:cNvSpPr>
          <p:nvPr>
            <p:ph type="sldNum" sz="quarter" idx="10"/>
          </p:nvPr>
        </p:nvSpPr>
        <p:spPr>
          <a:xfrm>
            <a:off x="10358437" y="457199"/>
            <a:ext cx="1067589" cy="471489"/>
          </a:xfrm>
        </p:spPr>
        <p:txBody>
          <a:bodyPr/>
          <a:lstStyle/>
          <a:p>
            <a:fld id="{48F63A3B-78C7-47BE-AE5E-E10140E04643}" type="slidenum">
              <a:rPr lang="en-US" smtClean="0"/>
              <a:pPr/>
              <a:t>11</a:t>
            </a:fld>
            <a:endParaRPr lang="en-US" dirty="0"/>
          </a:p>
        </p:txBody>
      </p:sp>
      <p:pic>
        <p:nvPicPr>
          <p:cNvPr id="7" name="Picture 6">
            <a:extLst>
              <a:ext uri="{FF2B5EF4-FFF2-40B4-BE49-F238E27FC236}">
                <a16:creationId xmlns:a16="http://schemas.microsoft.com/office/drawing/2014/main" id="{A3CE687A-D5F7-4AF4-B1EB-2BA925F0AE23}"/>
              </a:ext>
            </a:extLst>
          </p:cNvPr>
          <p:cNvPicPr>
            <a:picLocks noChangeAspect="1"/>
          </p:cNvPicPr>
          <p:nvPr/>
        </p:nvPicPr>
        <p:blipFill rotWithShape="1">
          <a:blip r:embed="rId4"/>
          <a:srcRect t="8484"/>
          <a:stretch/>
        </p:blipFill>
        <p:spPr>
          <a:xfrm>
            <a:off x="617372" y="1867611"/>
            <a:ext cx="6641374" cy="4701632"/>
          </a:xfrm>
          <a:prstGeom prst="rect">
            <a:avLst/>
          </a:prstGeom>
        </p:spPr>
      </p:pic>
      <p:sp>
        <p:nvSpPr>
          <p:cNvPr id="2" name="TextBox 1">
            <a:extLst>
              <a:ext uri="{FF2B5EF4-FFF2-40B4-BE49-F238E27FC236}">
                <a16:creationId xmlns:a16="http://schemas.microsoft.com/office/drawing/2014/main" id="{FD091CF5-FE08-488E-9FAB-04E5E0427CF1}"/>
              </a:ext>
            </a:extLst>
          </p:cNvPr>
          <p:cNvSpPr txBox="1"/>
          <p:nvPr/>
        </p:nvSpPr>
        <p:spPr>
          <a:xfrm>
            <a:off x="7036776" y="4138137"/>
            <a:ext cx="1730708" cy="1477328"/>
          </a:xfrm>
          <a:prstGeom prst="rect">
            <a:avLst/>
          </a:prstGeom>
          <a:solidFill>
            <a:srgbClr val="AAC4E9"/>
          </a:solidFill>
        </p:spPr>
        <p:txBody>
          <a:bodyPr wrap="square" rtlCol="0">
            <a:spAutoFit/>
          </a:bodyPr>
          <a:lstStyle/>
          <a:p>
            <a:r>
              <a:rPr lang="en-GB" dirty="0"/>
              <a:t>Teachers use this.</a:t>
            </a:r>
          </a:p>
          <a:p>
            <a:r>
              <a:rPr lang="en-GB" dirty="0"/>
              <a:t>How can you support you child?</a:t>
            </a:r>
          </a:p>
        </p:txBody>
      </p:sp>
      <p:cxnSp>
        <p:nvCxnSpPr>
          <p:cNvPr id="6" name="Straight Arrow Connector 5">
            <a:extLst>
              <a:ext uri="{FF2B5EF4-FFF2-40B4-BE49-F238E27FC236}">
                <a16:creationId xmlns:a16="http://schemas.microsoft.com/office/drawing/2014/main" id="{B3A0A759-47C0-4725-BB4F-F1815C53C929}"/>
              </a:ext>
            </a:extLst>
          </p:cNvPr>
          <p:cNvCxnSpPr>
            <a:stCxn id="2" idx="1"/>
          </p:cNvCxnSpPr>
          <p:nvPr/>
        </p:nvCxnSpPr>
        <p:spPr>
          <a:xfrm flipH="1" flipV="1">
            <a:off x="6663531" y="4598504"/>
            <a:ext cx="373245" cy="278297"/>
          </a:xfrm>
          <a:prstGeom prst="straightConnector1">
            <a:avLst/>
          </a:prstGeom>
          <a:ln w="57150">
            <a:solidFill>
              <a:srgbClr val="202C8F"/>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1619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C21286A-7B29-3B58-1636-0F45723890AB}"/>
              </a:ext>
            </a:extLst>
          </p:cNvPr>
          <p:cNvSpPr>
            <a:spLocks noGrp="1"/>
          </p:cNvSpPr>
          <p:nvPr>
            <p:ph type="sldNum" sz="quarter" idx="10"/>
          </p:nvPr>
        </p:nvSpPr>
        <p:spPr>
          <a:xfrm>
            <a:off x="10358437" y="457199"/>
            <a:ext cx="1067589" cy="471489"/>
          </a:xfrm>
        </p:spPr>
        <p:txBody>
          <a:bodyPr/>
          <a:lstStyle/>
          <a:p>
            <a:fld id="{48F63A3B-78C7-47BE-AE5E-E10140E04643}" type="slidenum">
              <a:rPr lang="en-US" smtClean="0"/>
              <a:pPr/>
              <a:t>12</a:t>
            </a:fld>
            <a:endParaRPr lang="en-US" dirty="0"/>
          </a:p>
        </p:txBody>
      </p:sp>
      <p:sp>
        <p:nvSpPr>
          <p:cNvPr id="6" name="Content Placeholder 5">
            <a:extLst>
              <a:ext uri="{FF2B5EF4-FFF2-40B4-BE49-F238E27FC236}">
                <a16:creationId xmlns:a16="http://schemas.microsoft.com/office/drawing/2014/main" id="{5880055A-3D36-4284-8059-DDEC3F248DEB}"/>
              </a:ext>
            </a:extLst>
          </p:cNvPr>
          <p:cNvSpPr>
            <a:spLocks noGrp="1"/>
          </p:cNvSpPr>
          <p:nvPr>
            <p:ph sz="quarter" idx="4"/>
          </p:nvPr>
        </p:nvSpPr>
        <p:spPr>
          <a:xfrm>
            <a:off x="914401" y="1454721"/>
            <a:ext cx="5181600" cy="3948557"/>
          </a:xfrm>
        </p:spPr>
        <p:txBody>
          <a:bodyPr>
            <a:normAutofit lnSpcReduction="10000"/>
          </a:bodyPr>
          <a:lstStyle/>
          <a:p>
            <a:r>
              <a:rPr lang="en-GB" sz="2800" b="1" dirty="0"/>
              <a:t>Little</a:t>
            </a:r>
            <a:r>
              <a:rPr lang="en-GB" sz="2800" dirty="0"/>
              <a:t> and </a:t>
            </a:r>
            <a:r>
              <a:rPr lang="en-GB" sz="2800" b="1" dirty="0"/>
              <a:t>often</a:t>
            </a:r>
          </a:p>
          <a:p>
            <a:r>
              <a:rPr lang="en-GB" sz="2800" dirty="0"/>
              <a:t>Something of their own </a:t>
            </a:r>
            <a:r>
              <a:rPr lang="en-GB" sz="2800" b="1" dirty="0"/>
              <a:t>choosing</a:t>
            </a:r>
            <a:r>
              <a:rPr lang="en-GB" sz="2800" dirty="0"/>
              <a:t> (audio book, magazine, comic, graphic novel, chapter book, recipes, non-fiction)</a:t>
            </a:r>
          </a:p>
          <a:p>
            <a:r>
              <a:rPr lang="en-GB" sz="2800" b="1" dirty="0"/>
              <a:t>Shared as entertainment </a:t>
            </a:r>
            <a:r>
              <a:rPr lang="en-GB" sz="2800" dirty="0"/>
              <a:t>rather than something that “has” to be done.</a:t>
            </a:r>
          </a:p>
        </p:txBody>
      </p:sp>
      <p:sp>
        <p:nvSpPr>
          <p:cNvPr id="8" name="Title 7">
            <a:extLst>
              <a:ext uri="{FF2B5EF4-FFF2-40B4-BE49-F238E27FC236}">
                <a16:creationId xmlns:a16="http://schemas.microsoft.com/office/drawing/2014/main" id="{0754C272-7380-49C0-A04A-4174600B5E44}"/>
              </a:ext>
            </a:extLst>
          </p:cNvPr>
          <p:cNvSpPr>
            <a:spLocks noGrp="1"/>
          </p:cNvSpPr>
          <p:nvPr>
            <p:ph type="title"/>
          </p:nvPr>
        </p:nvSpPr>
        <p:spPr>
          <a:xfrm>
            <a:off x="914400" y="562803"/>
            <a:ext cx="10511627" cy="731769"/>
          </a:xfrm>
        </p:spPr>
        <p:txBody>
          <a:bodyPr/>
          <a:lstStyle/>
          <a:p>
            <a:r>
              <a:rPr lang="en-GB" dirty="0"/>
              <a:t>Take-aways</a:t>
            </a:r>
          </a:p>
        </p:txBody>
      </p:sp>
      <p:pic>
        <p:nvPicPr>
          <p:cNvPr id="1026" name="Picture 2" descr="Ham Dingle Primary Academy &gt; Learning &gt; Curriculum &gt; Reading at Home">
            <a:extLst>
              <a:ext uri="{FF2B5EF4-FFF2-40B4-BE49-F238E27FC236}">
                <a16:creationId xmlns:a16="http://schemas.microsoft.com/office/drawing/2014/main" id="{E8AD3445-F3A7-4F0E-B410-96EF614BB4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3166" y="1454721"/>
            <a:ext cx="4934434" cy="4923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62132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D22C5-0C9E-B582-A8FE-B45E70A01E7F}"/>
              </a:ext>
            </a:extLst>
          </p:cNvPr>
          <p:cNvSpPr>
            <a:spLocks noGrp="1"/>
          </p:cNvSpPr>
          <p:nvPr>
            <p:ph type="ctrTitle"/>
          </p:nvPr>
        </p:nvSpPr>
        <p:spPr>
          <a:xfrm>
            <a:off x="914401" y="849782"/>
            <a:ext cx="5715000" cy="2727709"/>
          </a:xfrm>
        </p:spPr>
        <p:txBody>
          <a:bodyPr/>
          <a:lstStyle/>
          <a:p>
            <a:r>
              <a:rPr lang="en-US" dirty="0"/>
              <a:t>Thank </a:t>
            </a:r>
            <a:br>
              <a:rPr lang="en-US" dirty="0"/>
            </a:br>
            <a:r>
              <a:rPr lang="en-US" dirty="0"/>
              <a:t>you</a:t>
            </a:r>
          </a:p>
        </p:txBody>
      </p:sp>
      <p:sp>
        <p:nvSpPr>
          <p:cNvPr id="3" name="Subtitle 2">
            <a:extLst>
              <a:ext uri="{FF2B5EF4-FFF2-40B4-BE49-F238E27FC236}">
                <a16:creationId xmlns:a16="http://schemas.microsoft.com/office/drawing/2014/main" id="{D8B5CEF2-E667-BBB5-2EA6-C06F93B6DE12}"/>
              </a:ext>
            </a:extLst>
          </p:cNvPr>
          <p:cNvSpPr>
            <a:spLocks noGrp="1"/>
          </p:cNvSpPr>
          <p:nvPr>
            <p:ph type="subTitle" idx="1"/>
          </p:nvPr>
        </p:nvSpPr>
        <p:spPr>
          <a:xfrm>
            <a:off x="914401" y="3813606"/>
            <a:ext cx="5715000" cy="2234642"/>
          </a:xfrm>
        </p:spPr>
        <p:txBody>
          <a:bodyPr/>
          <a:lstStyle/>
          <a:p>
            <a:r>
              <a:rPr lang="en-US" dirty="0" err="1"/>
              <a:t>Ms</a:t>
            </a:r>
            <a:r>
              <a:rPr lang="en-US" dirty="0"/>
              <a:t> S Duffin  </a:t>
            </a:r>
            <a:r>
              <a:rPr lang="en-US" dirty="0">
                <a:hlinkClick r:id="rId3"/>
              </a:rPr>
              <a:t>willow@redoaks.org.uk</a:t>
            </a:r>
            <a:r>
              <a:rPr lang="en-US" dirty="0"/>
              <a:t> </a:t>
            </a:r>
          </a:p>
          <a:p>
            <a:r>
              <a:rPr lang="en-US" dirty="0"/>
              <a:t>English Lead</a:t>
            </a:r>
          </a:p>
          <a:p>
            <a:r>
              <a:rPr lang="en-US" dirty="0"/>
              <a:t>Year 2 Teacher</a:t>
            </a:r>
          </a:p>
          <a:p>
            <a:endParaRPr lang="en-US" dirty="0"/>
          </a:p>
        </p:txBody>
      </p:sp>
    </p:spTree>
    <p:extLst>
      <p:ext uri="{BB962C8B-B14F-4D97-AF65-F5344CB8AC3E}">
        <p14:creationId xmlns:p14="http://schemas.microsoft.com/office/powerpoint/2010/main" val="1973173046"/>
      </p:ext>
    </p:extLst>
  </p:cSld>
  <p:clrMapOvr>
    <a:masterClrMapping/>
  </p:clrMapOvr>
</p:sld>
</file>

<file path=ppt/theme/theme1.xml><?xml version="1.0" encoding="utf-8"?>
<a:theme xmlns:a="http://schemas.openxmlformats.org/drawingml/2006/main" name="Custom">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 color block_Win32_SL_v14" id="{59749740-91A0-46B8-82A8-B436C7A8A142}" vid="{B3F8D047-377B-4FC8-B21C-47530C6DE3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6DBB56F-4362-4386-A1A1-3DF898896616}">
  <ds:schemaRefs>
    <ds:schemaRef ds:uri="http://schemas.microsoft.com/sharepoint/v3/contenttype/forms"/>
  </ds:schemaRefs>
</ds:datastoreItem>
</file>

<file path=customXml/itemProps2.xml><?xml version="1.0" encoding="utf-8"?>
<ds:datastoreItem xmlns:ds="http://schemas.openxmlformats.org/officeDocument/2006/customXml" ds:itemID="{BA719FA4-954C-4FA8-82CB-206659C3B826}">
  <ds:schemaRefs>
    <ds:schemaRef ds:uri="http://schemas.microsoft.com/sharepoint/v3"/>
    <ds:schemaRef ds:uri="16c05727-aa75-4e4a-9b5f-8a80a1165891"/>
    <ds:schemaRef ds:uri="230e9df3-be65-4c73-a93b-d1236ebd677e"/>
    <ds:schemaRef ds:uri="http://purl.org/dc/dcmityp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www.w3.org/XML/1998/namespace"/>
    <ds:schemaRef ds:uri="71af3243-3dd4-4a8d-8c0d-dd76da1f02a5"/>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04948363-B267-4BAC-8655-100FBEC280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{A85FF7D7-1F9C-47E4-AAFD-7E25F370FA41}tf78438558_win32</Template>
  <TotalTime>104</TotalTime>
  <Words>443</Words>
  <Application>Microsoft Office PowerPoint</Application>
  <PresentationFormat>Widescreen</PresentationFormat>
  <Paragraphs>73</Paragraphs>
  <Slides>13</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Arial Black</vt:lpstr>
      <vt:lpstr>Calibri</vt:lpstr>
      <vt:lpstr>Comic Sans MS</vt:lpstr>
      <vt:lpstr>Google Sans</vt:lpstr>
      <vt:lpstr>Poppins</vt:lpstr>
      <vt:lpstr>Sabon Next LT</vt:lpstr>
      <vt:lpstr>Custom</vt:lpstr>
      <vt:lpstr>Reading Workshop</vt:lpstr>
      <vt:lpstr>agenda</vt:lpstr>
      <vt:lpstr>The power of Reading  “…reading can support personal, social, and emotional development, enabling better mental health and greater capacity for empathy and critical thinking” authors Dominic Wyse and Charlotte Hacking explain.   </vt:lpstr>
      <vt:lpstr>PowerPoint Presentation</vt:lpstr>
      <vt:lpstr>Overcoming Barriers to reading</vt:lpstr>
      <vt:lpstr>PowerPoint Presentation</vt:lpstr>
      <vt:lpstr>..</vt:lpstr>
      <vt:lpstr>Engaging with your child</vt:lpstr>
      <vt:lpstr>Reading for pleasure</vt:lpstr>
      <vt:lpstr>National Literacy Trust</vt:lpstr>
      <vt:lpstr>Reading fluency – modelling what reading aloud sounds like (phrasing)</vt:lpstr>
      <vt:lpstr>Take-aways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Workshop</dc:title>
  <dc:subject/>
  <dc:creator>Sophie Duffin (ROS Staff)</dc:creator>
  <cp:lastModifiedBy>Sophie Duffin (ROS Staff)</cp:lastModifiedBy>
  <cp:revision>24</cp:revision>
  <cp:lastPrinted>2025-11-25T08:55:41Z</cp:lastPrinted>
  <dcterms:created xsi:type="dcterms:W3CDTF">2024-12-06T10:34:27Z</dcterms:created>
  <dcterms:modified xsi:type="dcterms:W3CDTF">2025-11-25T15:15:18Z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