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0" r:id="rId1"/>
  </p:sldMasterIdLst>
  <p:notesMasterIdLst>
    <p:notesMasterId r:id="rId21"/>
  </p:notesMasterIdLst>
  <p:sldIdLst>
    <p:sldId id="277" r:id="rId2"/>
    <p:sldId id="326" r:id="rId3"/>
    <p:sldId id="341" r:id="rId4"/>
    <p:sldId id="342" r:id="rId5"/>
    <p:sldId id="343" r:id="rId6"/>
    <p:sldId id="316" r:id="rId7"/>
    <p:sldId id="333" r:id="rId8"/>
    <p:sldId id="338" r:id="rId9"/>
    <p:sldId id="334" r:id="rId10"/>
    <p:sldId id="335" r:id="rId11"/>
    <p:sldId id="344" r:id="rId12"/>
    <p:sldId id="346" r:id="rId13"/>
    <p:sldId id="345" r:id="rId14"/>
    <p:sldId id="317" r:id="rId15"/>
    <p:sldId id="348" r:id="rId16"/>
    <p:sldId id="349" r:id="rId17"/>
    <p:sldId id="350" r:id="rId18"/>
    <p:sldId id="347" r:id="rId19"/>
    <p:sldId id="325" r:id="rId20"/>
  </p:sldIdLst>
  <p:sldSz cx="9906000" cy="6858000" type="A4"/>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60809"/>
    <a:srgbClr val="FFA000"/>
    <a:srgbClr val="233D7E"/>
    <a:srgbClr val="080808"/>
    <a:srgbClr val="292668"/>
    <a:srgbClr val="D0CECE"/>
    <a:srgbClr val="6600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629" autoAdjust="0"/>
    <p:restoredTop sz="61180" autoAdjust="0"/>
  </p:normalViewPr>
  <p:slideViewPr>
    <p:cSldViewPr snapToGrid="0">
      <p:cViewPr varScale="1">
        <p:scale>
          <a:sx n="89" d="100"/>
          <a:sy n="89" d="100"/>
        </p:scale>
        <p:origin x="858" y="78"/>
      </p:cViewPr>
      <p:guideLst>
        <p:guide orient="horz" pos="2160"/>
        <p:guide pos="3120"/>
      </p:guideLst>
    </p:cSldViewPr>
  </p:slideViewPr>
  <p:notesTextViewPr>
    <p:cViewPr>
      <p:scale>
        <a:sx n="1" d="1"/>
        <a:sy n="1" d="1"/>
      </p:scale>
      <p:origin x="0" y="0"/>
    </p:cViewPr>
  </p:notesTextViewPr>
  <p:notesViewPr>
    <p:cSldViewPr snapToGrid="0">
      <p:cViewPr varScale="1">
        <p:scale>
          <a:sx n="88" d="100"/>
          <a:sy n="88" d="100"/>
        </p:scale>
        <p:origin x="3822" y="10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5532" tIns="47766" rIns="95532" bIns="47766" rtlCol="0"/>
          <a:lstStyle>
            <a:lvl1pPr algn="l">
              <a:defRPr sz="1300"/>
            </a:lvl1pPr>
          </a:lstStyle>
          <a:p>
            <a:endParaRPr lang="en-US"/>
          </a:p>
        </p:txBody>
      </p:sp>
      <p:sp>
        <p:nvSpPr>
          <p:cNvPr id="3" name="Date Placeholder 2"/>
          <p:cNvSpPr>
            <a:spLocks noGrp="1"/>
          </p:cNvSpPr>
          <p:nvPr>
            <p:ph type="dt" idx="1"/>
          </p:nvPr>
        </p:nvSpPr>
        <p:spPr>
          <a:xfrm>
            <a:off x="3850443" y="0"/>
            <a:ext cx="2945659" cy="498056"/>
          </a:xfrm>
          <a:prstGeom prst="rect">
            <a:avLst/>
          </a:prstGeom>
        </p:spPr>
        <p:txBody>
          <a:bodyPr vert="horz" lIns="95532" tIns="47766" rIns="95532" bIns="47766" rtlCol="0"/>
          <a:lstStyle>
            <a:lvl1pPr algn="r">
              <a:defRPr sz="1300"/>
            </a:lvl1pPr>
          </a:lstStyle>
          <a:p>
            <a:fld id="{A8A6127F-B081-4EF0-85D0-9697592D189A}" type="datetimeFigureOut">
              <a:rPr lang="en-US" smtClean="0"/>
              <a:t>1/23/2026</a:t>
            </a:fld>
            <a:endParaRPr lang="en-US"/>
          </a:p>
        </p:txBody>
      </p:sp>
      <p:sp>
        <p:nvSpPr>
          <p:cNvPr id="4" name="Slide Image Placeholder 3"/>
          <p:cNvSpPr>
            <a:spLocks noGrp="1" noRot="1" noChangeAspect="1"/>
          </p:cNvSpPr>
          <p:nvPr>
            <p:ph type="sldImg" idx="2"/>
          </p:nvPr>
        </p:nvSpPr>
        <p:spPr>
          <a:xfrm>
            <a:off x="981075" y="1241425"/>
            <a:ext cx="4835525" cy="3349625"/>
          </a:xfrm>
          <a:prstGeom prst="rect">
            <a:avLst/>
          </a:prstGeom>
          <a:noFill/>
          <a:ln w="12700">
            <a:solidFill>
              <a:prstClr val="black"/>
            </a:solidFill>
          </a:ln>
        </p:spPr>
        <p:txBody>
          <a:bodyPr vert="horz" lIns="95532" tIns="47766" rIns="95532" bIns="47766" rtlCol="0" anchor="ctr"/>
          <a:lstStyle/>
          <a:p>
            <a:endParaRPr lang="en-US"/>
          </a:p>
        </p:txBody>
      </p:sp>
      <p:sp>
        <p:nvSpPr>
          <p:cNvPr id="5" name="Notes Placeholder 4"/>
          <p:cNvSpPr>
            <a:spLocks noGrp="1"/>
          </p:cNvSpPr>
          <p:nvPr>
            <p:ph type="body" sz="quarter" idx="3"/>
          </p:nvPr>
        </p:nvSpPr>
        <p:spPr>
          <a:xfrm>
            <a:off x="679768" y="4777195"/>
            <a:ext cx="5438140" cy="3908614"/>
          </a:xfrm>
          <a:prstGeom prst="rect">
            <a:avLst/>
          </a:prstGeom>
        </p:spPr>
        <p:txBody>
          <a:bodyPr vert="horz" lIns="95532" tIns="47766" rIns="95532" bIns="47766"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28586"/>
            <a:ext cx="2945659" cy="498055"/>
          </a:xfrm>
          <a:prstGeom prst="rect">
            <a:avLst/>
          </a:prstGeom>
        </p:spPr>
        <p:txBody>
          <a:bodyPr vert="horz" lIns="95532" tIns="47766" rIns="95532" bIns="47766" rtlCol="0" anchor="b"/>
          <a:lstStyle>
            <a:lvl1pPr algn="l">
              <a:defRPr sz="1300"/>
            </a:lvl1pPr>
          </a:lstStyle>
          <a:p>
            <a:endParaRPr lang="en-US"/>
          </a:p>
        </p:txBody>
      </p:sp>
      <p:sp>
        <p:nvSpPr>
          <p:cNvPr id="7" name="Slide Number Placeholder 6"/>
          <p:cNvSpPr>
            <a:spLocks noGrp="1"/>
          </p:cNvSpPr>
          <p:nvPr>
            <p:ph type="sldNum" sz="quarter" idx="5"/>
          </p:nvPr>
        </p:nvSpPr>
        <p:spPr>
          <a:xfrm>
            <a:off x="3850443" y="9428586"/>
            <a:ext cx="2945659" cy="498055"/>
          </a:xfrm>
          <a:prstGeom prst="rect">
            <a:avLst/>
          </a:prstGeom>
        </p:spPr>
        <p:txBody>
          <a:bodyPr vert="horz" lIns="95532" tIns="47766" rIns="95532" bIns="47766" rtlCol="0" anchor="b"/>
          <a:lstStyle>
            <a:lvl1pPr algn="r">
              <a:defRPr sz="1300"/>
            </a:lvl1pPr>
          </a:lstStyle>
          <a:p>
            <a:fld id="{BE9C2EF5-1595-4D38-9E8E-A18420A860FF}" type="slidenum">
              <a:rPr lang="en-US" smtClean="0"/>
              <a:t>‹#›</a:t>
            </a:fld>
            <a:endParaRPr lang="en-US"/>
          </a:p>
        </p:txBody>
      </p:sp>
    </p:spTree>
    <p:extLst>
      <p:ext uri="{BB962C8B-B14F-4D97-AF65-F5344CB8AC3E}">
        <p14:creationId xmlns:p14="http://schemas.microsoft.com/office/powerpoint/2010/main" val="1849999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E9C2EF5-1595-4D38-9E8E-A18420A860FF}" type="slidenum">
              <a:rPr lang="en-US" smtClean="0"/>
              <a:t>1</a:t>
            </a:fld>
            <a:endParaRPr lang="en-US"/>
          </a:p>
        </p:txBody>
      </p:sp>
    </p:spTree>
    <p:extLst>
      <p:ext uri="{BB962C8B-B14F-4D97-AF65-F5344CB8AC3E}">
        <p14:creationId xmlns:p14="http://schemas.microsoft.com/office/powerpoint/2010/main" val="29940109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7C26C1-B7DB-4AC0-A141-54DB4594E14B}"/>
              </a:ext>
            </a:extLst>
          </p:cNvPr>
          <p:cNvSpPr>
            <a:spLocks noGrp="1"/>
          </p:cNvSpPr>
          <p:nvPr>
            <p:ph type="ctrTitle"/>
          </p:nvPr>
        </p:nvSpPr>
        <p:spPr>
          <a:xfrm>
            <a:off x="1238250" y="1122363"/>
            <a:ext cx="7429500" cy="2387600"/>
          </a:xfrm>
        </p:spPr>
        <p:txBody>
          <a:bodyPr anchor="b"/>
          <a:lstStyle>
            <a:lvl1pPr algn="ctr">
              <a:defRPr sz="4875"/>
            </a:lvl1pPr>
          </a:lstStyle>
          <a:p>
            <a:r>
              <a:rPr lang="en-US"/>
              <a:t>Click to edit Master title style</a:t>
            </a:r>
            <a:endParaRPr lang="en-GB" dirty="0"/>
          </a:p>
        </p:txBody>
      </p:sp>
      <p:sp>
        <p:nvSpPr>
          <p:cNvPr id="3" name="Subtitle 2">
            <a:extLst>
              <a:ext uri="{FF2B5EF4-FFF2-40B4-BE49-F238E27FC236}">
                <a16:creationId xmlns:a16="http://schemas.microsoft.com/office/drawing/2014/main" id="{452151AF-AC53-4E28-8224-08C827D39EAB}"/>
              </a:ext>
            </a:extLst>
          </p:cNvPr>
          <p:cNvSpPr>
            <a:spLocks noGrp="1"/>
          </p:cNvSpPr>
          <p:nvPr>
            <p:ph type="subTitle" idx="1"/>
          </p:nvPr>
        </p:nvSpPr>
        <p:spPr>
          <a:xfrm>
            <a:off x="1238250" y="3602038"/>
            <a:ext cx="7429500" cy="1655762"/>
          </a:xfrm>
        </p:spPr>
        <p:txBody>
          <a:bodyPr/>
          <a:lstStyle>
            <a:lvl1pPr marL="0" indent="0" algn="ctr">
              <a:buNone/>
              <a:defRPr sz="1950"/>
            </a:lvl1pPr>
            <a:lvl2pPr marL="371475" indent="0" algn="ctr">
              <a:buNone/>
              <a:defRPr sz="1625"/>
            </a:lvl2pPr>
            <a:lvl3pPr marL="742950" indent="0" algn="ctr">
              <a:buNone/>
              <a:defRPr sz="1463"/>
            </a:lvl3pPr>
            <a:lvl4pPr marL="1114425" indent="0" algn="ctr">
              <a:buNone/>
              <a:defRPr sz="1300"/>
            </a:lvl4pPr>
            <a:lvl5pPr marL="1485900" indent="0" algn="ctr">
              <a:buNone/>
              <a:defRPr sz="1300"/>
            </a:lvl5pPr>
            <a:lvl6pPr marL="1857375" indent="0" algn="ctr">
              <a:buNone/>
              <a:defRPr sz="1300"/>
            </a:lvl6pPr>
            <a:lvl7pPr marL="2228850" indent="0" algn="ctr">
              <a:buNone/>
              <a:defRPr sz="1300"/>
            </a:lvl7pPr>
            <a:lvl8pPr marL="2600325" indent="0" algn="ctr">
              <a:buNone/>
              <a:defRPr sz="1300"/>
            </a:lvl8pPr>
            <a:lvl9pPr marL="2971800" indent="0" algn="ctr">
              <a:buNone/>
              <a:defRPr sz="1300"/>
            </a:lvl9pPr>
          </a:lstStyle>
          <a:p>
            <a:r>
              <a:rPr lang="en-US"/>
              <a:t>Click to edit Master subtitle style</a:t>
            </a:r>
            <a:endParaRPr lang="en-GB" dirty="0"/>
          </a:p>
        </p:txBody>
      </p:sp>
    </p:spTree>
    <p:extLst>
      <p:ext uri="{BB962C8B-B14F-4D97-AF65-F5344CB8AC3E}">
        <p14:creationId xmlns:p14="http://schemas.microsoft.com/office/powerpoint/2010/main" val="3039419931"/>
      </p:ext>
    </p:extLst>
  </p:cSld>
  <p:clrMapOvr>
    <a:masterClrMapping/>
  </p:clrMapOvr>
  <p:transition spd="slow">
    <p:push di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79BA44-F929-4908-BF35-CACE3545F8F8}"/>
              </a:ext>
            </a:extLst>
          </p:cNvPr>
          <p:cNvSpPr>
            <a:spLocks noGrp="1"/>
          </p:cNvSpPr>
          <p:nvPr>
            <p:ph type="title"/>
          </p:nvPr>
        </p:nvSpPr>
        <p:spPr/>
        <p:txBody>
          <a:bodyPr/>
          <a:lstStyle/>
          <a:p>
            <a:r>
              <a:rPr lang="en-US"/>
              <a:t>Click to edit Master title style</a:t>
            </a:r>
            <a:endParaRPr lang="en-GB" dirty="0"/>
          </a:p>
        </p:txBody>
      </p:sp>
      <p:sp>
        <p:nvSpPr>
          <p:cNvPr id="3" name="Content Placeholder 2">
            <a:extLst>
              <a:ext uri="{FF2B5EF4-FFF2-40B4-BE49-F238E27FC236}">
                <a16:creationId xmlns:a16="http://schemas.microsoft.com/office/drawing/2014/main" id="{C9781DEF-A4F1-4873-AA5D-9031D7D0627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Tree>
    <p:extLst>
      <p:ext uri="{BB962C8B-B14F-4D97-AF65-F5344CB8AC3E}">
        <p14:creationId xmlns:p14="http://schemas.microsoft.com/office/powerpoint/2010/main" val="2836626069"/>
      </p:ext>
    </p:extLst>
  </p:cSld>
  <p:clrMapOvr>
    <a:masterClrMapping/>
  </p:clrMapOvr>
  <p:transition spd="slow">
    <p:push di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F75395-8A36-4FD2-980F-5B2C399EAE14}"/>
              </a:ext>
            </a:extLst>
          </p:cNvPr>
          <p:cNvSpPr>
            <a:spLocks noGrp="1"/>
          </p:cNvSpPr>
          <p:nvPr>
            <p:ph type="title"/>
          </p:nvPr>
        </p:nvSpPr>
        <p:spPr>
          <a:xfrm>
            <a:off x="675878" y="1709739"/>
            <a:ext cx="8543925" cy="2852737"/>
          </a:xfrm>
        </p:spPr>
        <p:txBody>
          <a:bodyPr anchor="b"/>
          <a:lstStyle>
            <a:lvl1pPr>
              <a:defRPr sz="4875"/>
            </a:lvl1pPr>
          </a:lstStyle>
          <a:p>
            <a:r>
              <a:rPr lang="en-US"/>
              <a:t>Click to edit Master title style</a:t>
            </a:r>
            <a:endParaRPr lang="en-GB" dirty="0"/>
          </a:p>
        </p:txBody>
      </p:sp>
      <p:sp>
        <p:nvSpPr>
          <p:cNvPr id="3" name="Text Placeholder 2">
            <a:extLst>
              <a:ext uri="{FF2B5EF4-FFF2-40B4-BE49-F238E27FC236}">
                <a16:creationId xmlns:a16="http://schemas.microsoft.com/office/drawing/2014/main" id="{2B3C8699-F775-412E-9BFD-CFEC6EB853A5}"/>
              </a:ext>
            </a:extLst>
          </p:cNvPr>
          <p:cNvSpPr>
            <a:spLocks noGrp="1"/>
          </p:cNvSpPr>
          <p:nvPr>
            <p:ph type="body" idx="1"/>
          </p:nvPr>
        </p:nvSpPr>
        <p:spPr>
          <a:xfrm>
            <a:off x="675878" y="4589464"/>
            <a:ext cx="8543925" cy="1500187"/>
          </a:xfrm>
        </p:spPr>
        <p:txBody>
          <a:bodyPr/>
          <a:lstStyle>
            <a:lvl1pPr marL="0" indent="0">
              <a:buNone/>
              <a:defRPr sz="1950">
                <a:solidFill>
                  <a:schemeClr val="tx1">
                    <a:tint val="75000"/>
                  </a:schemeClr>
                </a:solidFill>
              </a:defRPr>
            </a:lvl1pPr>
            <a:lvl2pPr marL="371475" indent="0">
              <a:buNone/>
              <a:defRPr sz="1625">
                <a:solidFill>
                  <a:schemeClr val="tx1">
                    <a:tint val="75000"/>
                  </a:schemeClr>
                </a:solidFill>
              </a:defRPr>
            </a:lvl2pPr>
            <a:lvl3pPr marL="742950" indent="0">
              <a:buNone/>
              <a:defRPr sz="1463">
                <a:solidFill>
                  <a:schemeClr val="tx1">
                    <a:tint val="75000"/>
                  </a:schemeClr>
                </a:solidFill>
              </a:defRPr>
            </a:lvl3pPr>
            <a:lvl4pPr marL="1114425" indent="0">
              <a:buNone/>
              <a:defRPr sz="1300">
                <a:solidFill>
                  <a:schemeClr val="tx1">
                    <a:tint val="75000"/>
                  </a:schemeClr>
                </a:solidFill>
              </a:defRPr>
            </a:lvl4pPr>
            <a:lvl5pPr marL="1485900" indent="0">
              <a:buNone/>
              <a:defRPr sz="1300">
                <a:solidFill>
                  <a:schemeClr val="tx1">
                    <a:tint val="75000"/>
                  </a:schemeClr>
                </a:solidFill>
              </a:defRPr>
            </a:lvl5pPr>
            <a:lvl6pPr marL="1857375" indent="0">
              <a:buNone/>
              <a:defRPr sz="1300">
                <a:solidFill>
                  <a:schemeClr val="tx1">
                    <a:tint val="75000"/>
                  </a:schemeClr>
                </a:solidFill>
              </a:defRPr>
            </a:lvl6pPr>
            <a:lvl7pPr marL="2228850" indent="0">
              <a:buNone/>
              <a:defRPr sz="1300">
                <a:solidFill>
                  <a:schemeClr val="tx1">
                    <a:tint val="75000"/>
                  </a:schemeClr>
                </a:solidFill>
              </a:defRPr>
            </a:lvl7pPr>
            <a:lvl8pPr marL="2600325" indent="0">
              <a:buNone/>
              <a:defRPr sz="1300">
                <a:solidFill>
                  <a:schemeClr val="tx1">
                    <a:tint val="75000"/>
                  </a:schemeClr>
                </a:solidFill>
              </a:defRPr>
            </a:lvl8pPr>
            <a:lvl9pPr marL="2971800" indent="0">
              <a:buNone/>
              <a:defRPr sz="13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122003608"/>
      </p:ext>
    </p:extLst>
  </p:cSld>
  <p:clrMapOvr>
    <a:masterClrMapping/>
  </p:clrMapOvr>
  <p:transition spd="slow">
    <p:push di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44DBD6-2FBE-481A-98B7-E125606DB8E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5D5B911-C736-4878-AEB3-846E98F8B51C}"/>
              </a:ext>
            </a:extLst>
          </p:cNvPr>
          <p:cNvSpPr>
            <a:spLocks noGrp="1"/>
          </p:cNvSpPr>
          <p:nvPr>
            <p:ph sz="half" idx="1"/>
          </p:nvPr>
        </p:nvSpPr>
        <p:spPr>
          <a:xfrm>
            <a:off x="681038" y="1825625"/>
            <a:ext cx="42100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414FB04-0473-42A5-BEB0-89ADD20A962B}"/>
              </a:ext>
            </a:extLst>
          </p:cNvPr>
          <p:cNvSpPr>
            <a:spLocks noGrp="1"/>
          </p:cNvSpPr>
          <p:nvPr>
            <p:ph sz="half" idx="2"/>
          </p:nvPr>
        </p:nvSpPr>
        <p:spPr>
          <a:xfrm>
            <a:off x="5014913" y="1825625"/>
            <a:ext cx="42100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031025201"/>
      </p:ext>
    </p:extLst>
  </p:cSld>
  <p:clrMapOvr>
    <a:masterClrMapping/>
  </p:clrMapOvr>
  <p:transition spd="slow">
    <p:push di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C13A6E-28FC-4DB1-8E6C-2416BEA6BBDD}"/>
              </a:ext>
            </a:extLst>
          </p:cNvPr>
          <p:cNvSpPr>
            <a:spLocks noGrp="1"/>
          </p:cNvSpPr>
          <p:nvPr>
            <p:ph type="title"/>
          </p:nvPr>
        </p:nvSpPr>
        <p:spPr>
          <a:xfrm>
            <a:off x="682328" y="365126"/>
            <a:ext cx="8543925"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2C9C690-EB2E-4407-A2E8-0B0926B7A2C1}"/>
              </a:ext>
            </a:extLst>
          </p:cNvPr>
          <p:cNvSpPr>
            <a:spLocks noGrp="1"/>
          </p:cNvSpPr>
          <p:nvPr>
            <p:ph type="body" idx="1"/>
          </p:nvPr>
        </p:nvSpPr>
        <p:spPr>
          <a:xfrm>
            <a:off x="682328" y="1681163"/>
            <a:ext cx="4190702" cy="823912"/>
          </a:xfrm>
        </p:spPr>
        <p:txBody>
          <a:bodyPr anchor="b"/>
          <a:lstStyle>
            <a:lvl1pPr marL="0" indent="0">
              <a:buNone/>
              <a:defRPr sz="1950" b="1"/>
            </a:lvl1pPr>
            <a:lvl2pPr marL="371475" indent="0">
              <a:buNone/>
              <a:defRPr sz="1625" b="1"/>
            </a:lvl2pPr>
            <a:lvl3pPr marL="742950" indent="0">
              <a:buNone/>
              <a:defRPr sz="1463" b="1"/>
            </a:lvl3pPr>
            <a:lvl4pPr marL="1114425" indent="0">
              <a:buNone/>
              <a:defRPr sz="1300" b="1"/>
            </a:lvl4pPr>
            <a:lvl5pPr marL="1485900" indent="0">
              <a:buNone/>
              <a:defRPr sz="1300" b="1"/>
            </a:lvl5pPr>
            <a:lvl6pPr marL="1857375" indent="0">
              <a:buNone/>
              <a:defRPr sz="1300" b="1"/>
            </a:lvl6pPr>
            <a:lvl7pPr marL="2228850" indent="0">
              <a:buNone/>
              <a:defRPr sz="1300" b="1"/>
            </a:lvl7pPr>
            <a:lvl8pPr marL="2600325" indent="0">
              <a:buNone/>
              <a:defRPr sz="1300" b="1"/>
            </a:lvl8pPr>
            <a:lvl9pPr marL="2971800" indent="0">
              <a:buNone/>
              <a:defRPr sz="1300" b="1"/>
            </a:lvl9pPr>
          </a:lstStyle>
          <a:p>
            <a:pPr lvl="0"/>
            <a:r>
              <a:rPr lang="en-US"/>
              <a:t>Click to edit Master text styles</a:t>
            </a:r>
          </a:p>
        </p:txBody>
      </p:sp>
      <p:sp>
        <p:nvSpPr>
          <p:cNvPr id="4" name="Content Placeholder 3">
            <a:extLst>
              <a:ext uri="{FF2B5EF4-FFF2-40B4-BE49-F238E27FC236}">
                <a16:creationId xmlns:a16="http://schemas.microsoft.com/office/drawing/2014/main" id="{174A9593-EBE0-492C-8F56-CEE0D42537D1}"/>
              </a:ext>
            </a:extLst>
          </p:cNvPr>
          <p:cNvSpPr>
            <a:spLocks noGrp="1"/>
          </p:cNvSpPr>
          <p:nvPr>
            <p:ph sz="half" idx="2"/>
          </p:nvPr>
        </p:nvSpPr>
        <p:spPr>
          <a:xfrm>
            <a:off x="682328" y="2505075"/>
            <a:ext cx="4190702"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D3FD9A2-7394-486B-9EF8-2CBAF930C14D}"/>
              </a:ext>
            </a:extLst>
          </p:cNvPr>
          <p:cNvSpPr>
            <a:spLocks noGrp="1"/>
          </p:cNvSpPr>
          <p:nvPr>
            <p:ph type="body" sz="quarter" idx="3"/>
          </p:nvPr>
        </p:nvSpPr>
        <p:spPr>
          <a:xfrm>
            <a:off x="5014913" y="1681163"/>
            <a:ext cx="4211340" cy="823912"/>
          </a:xfrm>
        </p:spPr>
        <p:txBody>
          <a:bodyPr anchor="b"/>
          <a:lstStyle>
            <a:lvl1pPr marL="0" indent="0">
              <a:buNone/>
              <a:defRPr sz="1950" b="1"/>
            </a:lvl1pPr>
            <a:lvl2pPr marL="371475" indent="0">
              <a:buNone/>
              <a:defRPr sz="1625" b="1"/>
            </a:lvl2pPr>
            <a:lvl3pPr marL="742950" indent="0">
              <a:buNone/>
              <a:defRPr sz="1463" b="1"/>
            </a:lvl3pPr>
            <a:lvl4pPr marL="1114425" indent="0">
              <a:buNone/>
              <a:defRPr sz="1300" b="1"/>
            </a:lvl4pPr>
            <a:lvl5pPr marL="1485900" indent="0">
              <a:buNone/>
              <a:defRPr sz="1300" b="1"/>
            </a:lvl5pPr>
            <a:lvl6pPr marL="1857375" indent="0">
              <a:buNone/>
              <a:defRPr sz="1300" b="1"/>
            </a:lvl6pPr>
            <a:lvl7pPr marL="2228850" indent="0">
              <a:buNone/>
              <a:defRPr sz="1300" b="1"/>
            </a:lvl7pPr>
            <a:lvl8pPr marL="2600325" indent="0">
              <a:buNone/>
              <a:defRPr sz="1300" b="1"/>
            </a:lvl8pPr>
            <a:lvl9pPr marL="2971800" indent="0">
              <a:buNone/>
              <a:defRPr sz="1300" b="1"/>
            </a:lvl9pPr>
          </a:lstStyle>
          <a:p>
            <a:pPr lvl="0"/>
            <a:r>
              <a:rPr lang="en-US"/>
              <a:t>Click to edit Master text styles</a:t>
            </a:r>
          </a:p>
        </p:txBody>
      </p:sp>
      <p:sp>
        <p:nvSpPr>
          <p:cNvPr id="6" name="Content Placeholder 5">
            <a:extLst>
              <a:ext uri="{FF2B5EF4-FFF2-40B4-BE49-F238E27FC236}">
                <a16:creationId xmlns:a16="http://schemas.microsoft.com/office/drawing/2014/main" id="{EFCD0B0A-278F-4C9E-B035-68CADACF9F46}"/>
              </a:ext>
            </a:extLst>
          </p:cNvPr>
          <p:cNvSpPr>
            <a:spLocks noGrp="1"/>
          </p:cNvSpPr>
          <p:nvPr>
            <p:ph sz="quarter" idx="4"/>
          </p:nvPr>
        </p:nvSpPr>
        <p:spPr>
          <a:xfrm>
            <a:off x="5014913" y="2505075"/>
            <a:ext cx="4211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340049868"/>
      </p:ext>
    </p:extLst>
  </p:cSld>
  <p:clrMapOvr>
    <a:masterClrMapping/>
  </p:clrMapOvr>
  <p:transition spd="slow">
    <p:push di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18900000" scaled="1"/>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48774C-C103-4924-A8CE-59FCE033CEC5}"/>
              </a:ext>
            </a:extLst>
          </p:cNvPr>
          <p:cNvSpPr>
            <a:spLocks noGrp="1"/>
          </p:cNvSpPr>
          <p:nvPr>
            <p:ph type="title"/>
          </p:nvPr>
        </p:nvSpPr>
        <p:spPr/>
        <p:txBody>
          <a:bodyPr/>
          <a:lstStyle/>
          <a:p>
            <a:r>
              <a:rPr lang="en-US"/>
              <a:t>Click to edit Master title style</a:t>
            </a:r>
            <a:endParaRPr lang="en-GB" dirty="0"/>
          </a:p>
        </p:txBody>
      </p:sp>
    </p:spTree>
    <p:extLst>
      <p:ext uri="{BB962C8B-B14F-4D97-AF65-F5344CB8AC3E}">
        <p14:creationId xmlns:p14="http://schemas.microsoft.com/office/powerpoint/2010/main" val="3427185402"/>
      </p:ext>
    </p:extLst>
  </p:cSld>
  <p:clrMapOvr>
    <a:masterClrMapping/>
  </p:clrMapOvr>
  <p:transition spd="slow">
    <p:push dir="u"/>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633763262"/>
      </p:ext>
    </p:extLst>
  </p:cSld>
  <p:clrMapOvr>
    <a:masterClrMapping/>
  </p:clrMapOvr>
  <p:transition spd="slow">
    <p:push dir="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620572-87D9-4C65-BB42-BB9794649472}"/>
              </a:ext>
            </a:extLst>
          </p:cNvPr>
          <p:cNvSpPr>
            <a:spLocks noGrp="1"/>
          </p:cNvSpPr>
          <p:nvPr>
            <p:ph type="title"/>
          </p:nvPr>
        </p:nvSpPr>
        <p:spPr>
          <a:xfrm>
            <a:off x="682328" y="457200"/>
            <a:ext cx="3194943" cy="1600200"/>
          </a:xfrm>
        </p:spPr>
        <p:txBody>
          <a:bodyPr anchor="b"/>
          <a:lstStyle>
            <a:lvl1pPr>
              <a:defRPr sz="26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F8D9499-8FB0-457C-A5AF-19B71E3A20FB}"/>
              </a:ext>
            </a:extLst>
          </p:cNvPr>
          <p:cNvSpPr>
            <a:spLocks noGrp="1"/>
          </p:cNvSpPr>
          <p:nvPr>
            <p:ph idx="1"/>
          </p:nvPr>
        </p:nvSpPr>
        <p:spPr>
          <a:xfrm>
            <a:off x="4211340" y="987426"/>
            <a:ext cx="5014913" cy="4873625"/>
          </a:xfrm>
        </p:spPr>
        <p:txBody>
          <a:bodyPr/>
          <a:lstStyle>
            <a:lvl1pPr>
              <a:defRPr sz="2600"/>
            </a:lvl1pPr>
            <a:lvl2pPr>
              <a:defRPr sz="2275"/>
            </a:lvl2pPr>
            <a:lvl3pPr>
              <a:defRPr sz="1950"/>
            </a:lvl3pPr>
            <a:lvl4pPr>
              <a:defRPr sz="1625"/>
            </a:lvl4pPr>
            <a:lvl5pPr>
              <a:defRPr sz="1625"/>
            </a:lvl5pPr>
            <a:lvl6pPr>
              <a:defRPr sz="1625"/>
            </a:lvl6pPr>
            <a:lvl7pPr>
              <a:defRPr sz="1625"/>
            </a:lvl7pPr>
            <a:lvl8pPr>
              <a:defRPr sz="1625"/>
            </a:lvl8pPr>
            <a:lvl9pPr>
              <a:defRPr sz="1625"/>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D07F464A-483D-4F6A-8C45-BAF64776189C}"/>
              </a:ext>
            </a:extLst>
          </p:cNvPr>
          <p:cNvSpPr>
            <a:spLocks noGrp="1"/>
          </p:cNvSpPr>
          <p:nvPr>
            <p:ph type="body" sz="half" idx="2"/>
          </p:nvPr>
        </p:nvSpPr>
        <p:spPr>
          <a:xfrm>
            <a:off x="682328" y="2057400"/>
            <a:ext cx="3194943" cy="3811588"/>
          </a:xfrm>
        </p:spPr>
        <p:txBody>
          <a:bodyPr/>
          <a:lstStyle>
            <a:lvl1pPr marL="0" indent="0">
              <a:buNone/>
              <a:defRPr sz="1300"/>
            </a:lvl1pPr>
            <a:lvl2pPr marL="371475" indent="0">
              <a:buNone/>
              <a:defRPr sz="1138"/>
            </a:lvl2pPr>
            <a:lvl3pPr marL="742950" indent="0">
              <a:buNone/>
              <a:defRPr sz="975"/>
            </a:lvl3pPr>
            <a:lvl4pPr marL="1114425" indent="0">
              <a:buNone/>
              <a:defRPr sz="813"/>
            </a:lvl4pPr>
            <a:lvl5pPr marL="1485900" indent="0">
              <a:buNone/>
              <a:defRPr sz="813"/>
            </a:lvl5pPr>
            <a:lvl6pPr marL="1857375" indent="0">
              <a:buNone/>
              <a:defRPr sz="813"/>
            </a:lvl6pPr>
            <a:lvl7pPr marL="2228850" indent="0">
              <a:buNone/>
              <a:defRPr sz="813"/>
            </a:lvl7pPr>
            <a:lvl8pPr marL="2600325" indent="0">
              <a:buNone/>
              <a:defRPr sz="813"/>
            </a:lvl8pPr>
            <a:lvl9pPr marL="2971800" indent="0">
              <a:buNone/>
              <a:defRPr sz="813"/>
            </a:lvl9pPr>
          </a:lstStyle>
          <a:p>
            <a:pPr lvl="0"/>
            <a:r>
              <a:rPr lang="en-US"/>
              <a:t>Click to edit Master text styles</a:t>
            </a:r>
          </a:p>
        </p:txBody>
      </p:sp>
    </p:spTree>
    <p:extLst>
      <p:ext uri="{BB962C8B-B14F-4D97-AF65-F5344CB8AC3E}">
        <p14:creationId xmlns:p14="http://schemas.microsoft.com/office/powerpoint/2010/main" val="768388541"/>
      </p:ext>
    </p:extLst>
  </p:cSld>
  <p:clrMapOvr>
    <a:masterClrMapping/>
  </p:clrMapOvr>
  <p:transition spd="slow">
    <p:push di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0FE4A-DE81-421D-9A9A-0F72AB1802AF}"/>
              </a:ext>
            </a:extLst>
          </p:cNvPr>
          <p:cNvSpPr>
            <a:spLocks noGrp="1"/>
          </p:cNvSpPr>
          <p:nvPr>
            <p:ph type="title"/>
          </p:nvPr>
        </p:nvSpPr>
        <p:spPr>
          <a:xfrm>
            <a:off x="682328" y="457200"/>
            <a:ext cx="3194943" cy="1600200"/>
          </a:xfrm>
        </p:spPr>
        <p:txBody>
          <a:bodyPr anchor="b"/>
          <a:lstStyle>
            <a:lvl1pPr>
              <a:defRPr sz="26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63B6ACA-E2D5-40A0-9E67-1675BBE5C1E5}"/>
              </a:ext>
            </a:extLst>
          </p:cNvPr>
          <p:cNvSpPr>
            <a:spLocks noGrp="1"/>
          </p:cNvSpPr>
          <p:nvPr>
            <p:ph type="pic" idx="1"/>
          </p:nvPr>
        </p:nvSpPr>
        <p:spPr>
          <a:xfrm>
            <a:off x="4211340" y="987426"/>
            <a:ext cx="5014913" cy="4873625"/>
          </a:xfrm>
        </p:spPr>
        <p:txBody>
          <a:bodyPr/>
          <a:lstStyle>
            <a:lvl1pPr marL="0" indent="0">
              <a:buNone/>
              <a:defRPr sz="2600"/>
            </a:lvl1pPr>
            <a:lvl2pPr marL="371475" indent="0">
              <a:buNone/>
              <a:defRPr sz="2275"/>
            </a:lvl2pPr>
            <a:lvl3pPr marL="742950" indent="0">
              <a:buNone/>
              <a:defRPr sz="1950"/>
            </a:lvl3pPr>
            <a:lvl4pPr marL="1114425" indent="0">
              <a:buNone/>
              <a:defRPr sz="1625"/>
            </a:lvl4pPr>
            <a:lvl5pPr marL="1485900" indent="0">
              <a:buNone/>
              <a:defRPr sz="1625"/>
            </a:lvl5pPr>
            <a:lvl6pPr marL="1857375" indent="0">
              <a:buNone/>
              <a:defRPr sz="1625"/>
            </a:lvl6pPr>
            <a:lvl7pPr marL="2228850" indent="0">
              <a:buNone/>
              <a:defRPr sz="1625"/>
            </a:lvl7pPr>
            <a:lvl8pPr marL="2600325" indent="0">
              <a:buNone/>
              <a:defRPr sz="1625"/>
            </a:lvl8pPr>
            <a:lvl9pPr marL="2971800" indent="0">
              <a:buNone/>
              <a:defRPr sz="1625"/>
            </a:lvl9pPr>
          </a:lstStyle>
          <a:p>
            <a:r>
              <a:rPr lang="en-US"/>
              <a:t>Click icon to add picture</a:t>
            </a:r>
            <a:endParaRPr lang="en-GB"/>
          </a:p>
        </p:txBody>
      </p:sp>
      <p:sp>
        <p:nvSpPr>
          <p:cNvPr id="4" name="Text Placeholder 3">
            <a:extLst>
              <a:ext uri="{FF2B5EF4-FFF2-40B4-BE49-F238E27FC236}">
                <a16:creationId xmlns:a16="http://schemas.microsoft.com/office/drawing/2014/main" id="{0AB16A3C-C51F-4CAA-A322-179075F91E91}"/>
              </a:ext>
            </a:extLst>
          </p:cNvPr>
          <p:cNvSpPr>
            <a:spLocks noGrp="1"/>
          </p:cNvSpPr>
          <p:nvPr>
            <p:ph type="body" sz="half" idx="2"/>
          </p:nvPr>
        </p:nvSpPr>
        <p:spPr>
          <a:xfrm>
            <a:off x="682328" y="2057400"/>
            <a:ext cx="3194943" cy="3811588"/>
          </a:xfrm>
        </p:spPr>
        <p:txBody>
          <a:bodyPr/>
          <a:lstStyle>
            <a:lvl1pPr marL="0" indent="0">
              <a:buNone/>
              <a:defRPr sz="1300"/>
            </a:lvl1pPr>
            <a:lvl2pPr marL="371475" indent="0">
              <a:buNone/>
              <a:defRPr sz="1138"/>
            </a:lvl2pPr>
            <a:lvl3pPr marL="742950" indent="0">
              <a:buNone/>
              <a:defRPr sz="975"/>
            </a:lvl3pPr>
            <a:lvl4pPr marL="1114425" indent="0">
              <a:buNone/>
              <a:defRPr sz="813"/>
            </a:lvl4pPr>
            <a:lvl5pPr marL="1485900" indent="0">
              <a:buNone/>
              <a:defRPr sz="813"/>
            </a:lvl5pPr>
            <a:lvl6pPr marL="1857375" indent="0">
              <a:buNone/>
              <a:defRPr sz="813"/>
            </a:lvl6pPr>
            <a:lvl7pPr marL="2228850" indent="0">
              <a:buNone/>
              <a:defRPr sz="813"/>
            </a:lvl7pPr>
            <a:lvl8pPr marL="2600325" indent="0">
              <a:buNone/>
              <a:defRPr sz="813"/>
            </a:lvl8pPr>
            <a:lvl9pPr marL="2971800" indent="0">
              <a:buNone/>
              <a:defRPr sz="813"/>
            </a:lvl9pPr>
          </a:lstStyle>
          <a:p>
            <a:pPr lvl="0"/>
            <a:r>
              <a:rPr lang="en-US"/>
              <a:t>Click to edit Master text styles</a:t>
            </a:r>
          </a:p>
        </p:txBody>
      </p:sp>
    </p:spTree>
    <p:extLst>
      <p:ext uri="{BB962C8B-B14F-4D97-AF65-F5344CB8AC3E}">
        <p14:creationId xmlns:p14="http://schemas.microsoft.com/office/powerpoint/2010/main" val="3117201281"/>
      </p:ext>
    </p:extLst>
  </p:cSld>
  <p:clrMapOvr>
    <a:masterClrMapping/>
  </p:clrMapOvr>
  <p:transition spd="slow">
    <p:push dir="u"/>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30FD8F-7118-4A58-B89A-F8A89BEA988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84EE930-1550-4587-84B4-D99C850DDB9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997980055"/>
      </p:ext>
    </p:extLst>
  </p:cSld>
  <p:clrMapOvr>
    <a:masterClrMapping/>
  </p:clrMapOvr>
  <p:transition spd="slow">
    <p:push dir="u"/>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5" name="Picture 4" descr="A colorful hexagons on a white background">
            <a:extLst>
              <a:ext uri="{FF2B5EF4-FFF2-40B4-BE49-F238E27FC236}">
                <a16:creationId xmlns:a16="http://schemas.microsoft.com/office/drawing/2014/main" id="{EFAA1D80-4BBD-58CB-2D2E-F5D89936DCA6}"/>
              </a:ext>
            </a:extLst>
          </p:cNvPr>
          <p:cNvPicPr>
            <a:picLocks noGrp="1" noRot="1" noChangeAspect="1" noMove="1" noResize="1" noEditPoints="1" noAdjustHandles="1" noChangeArrowheads="1" noChangeShapeType="1" noCrop="1"/>
          </p:cNvPicPr>
          <p:nvPr userDrawn="1"/>
        </p:nvPicPr>
        <p:blipFill>
          <a:blip r:embed="rId12" cstate="print">
            <a:extLst>
              <a:ext uri="{28A0092B-C50C-407E-A947-70E740481C1C}">
                <a14:useLocalDpi xmlns:a14="http://schemas.microsoft.com/office/drawing/2010/main" val="0"/>
              </a:ext>
            </a:extLst>
          </a:blip>
          <a:stretch>
            <a:fillRect/>
          </a:stretch>
        </p:blipFill>
        <p:spPr>
          <a:xfrm>
            <a:off x="0" y="668054"/>
            <a:ext cx="9906000" cy="6191250"/>
          </a:xfrm>
          <a:prstGeom prst="rect">
            <a:avLst/>
          </a:prstGeom>
        </p:spPr>
      </p:pic>
      <p:sp>
        <p:nvSpPr>
          <p:cNvPr id="8" name="Rectangle 7">
            <a:extLst>
              <a:ext uri="{FF2B5EF4-FFF2-40B4-BE49-F238E27FC236}">
                <a16:creationId xmlns:a16="http://schemas.microsoft.com/office/drawing/2014/main" id="{CC5E27B7-A290-3075-4738-02BA7838DE33}"/>
              </a:ext>
            </a:extLst>
          </p:cNvPr>
          <p:cNvSpPr>
            <a:spLocks noGrp="1" noRot="1" noMove="1" noResize="1" noEditPoints="1" noAdjustHandles="1" noChangeArrowheads="1" noChangeShapeType="1"/>
          </p:cNvSpPr>
          <p:nvPr userDrawn="1"/>
        </p:nvSpPr>
        <p:spPr>
          <a:xfrm>
            <a:off x="0" y="-7557"/>
            <a:ext cx="9906000" cy="6865557"/>
          </a:xfrm>
          <a:prstGeom prst="rect">
            <a:avLst/>
          </a:prstGeom>
          <a:gradFill flip="none" rotWithShape="1">
            <a:gsLst>
              <a:gs pos="0">
                <a:schemeClr val="bg2">
                  <a:lumMod val="20000"/>
                  <a:lumOff val="80000"/>
                </a:schemeClr>
              </a:gs>
              <a:gs pos="78000">
                <a:schemeClr val="bg1">
                  <a:lumMod val="65000"/>
                </a:schemeClr>
              </a:gs>
              <a:gs pos="100000">
                <a:schemeClr val="bg2">
                  <a:lumMod val="75000"/>
                  <a:alpha val="0"/>
                </a:schemeClr>
              </a:gs>
            </a:gsLst>
            <a:lin ang="8100000" scaled="0"/>
            <a:tileRect/>
          </a:gra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2" name="Picture 11" descr="A logo with colorful hexagons&#10;&#10;Description automatically generated">
            <a:extLst>
              <a:ext uri="{FF2B5EF4-FFF2-40B4-BE49-F238E27FC236}">
                <a16:creationId xmlns:a16="http://schemas.microsoft.com/office/drawing/2014/main" id="{2FA51CCF-2D53-EF13-306D-4BFE977A9946}"/>
              </a:ext>
            </a:extLst>
          </p:cNvPr>
          <p:cNvPicPr>
            <a:picLocks noGrp="1" noRot="1" noMove="1" noResize="1" noEditPoints="1" noAdjustHandles="1" noChangeArrowheads="1" noChangeShapeType="1" noCrop="1"/>
          </p:cNvPicPr>
          <p:nvPr userDrawn="1"/>
        </p:nvPicPr>
        <p:blipFill>
          <a:blip r:embed="rId13" cstate="print">
            <a:extLst>
              <a:ext uri="{28A0092B-C50C-407E-A947-70E740481C1C}">
                <a14:useLocalDpi xmlns:a14="http://schemas.microsoft.com/office/drawing/2010/main" val="0"/>
              </a:ext>
            </a:extLst>
          </a:blip>
          <a:stretch>
            <a:fillRect/>
          </a:stretch>
        </p:blipFill>
        <p:spPr>
          <a:xfrm>
            <a:off x="7588422" y="6997"/>
            <a:ext cx="2307611" cy="1127428"/>
          </a:xfrm>
          <a:prstGeom prst="rect">
            <a:avLst/>
          </a:prstGeom>
        </p:spPr>
      </p:pic>
      <p:sp>
        <p:nvSpPr>
          <p:cNvPr id="2" name="Title Placeholder 1">
            <a:extLst>
              <a:ext uri="{FF2B5EF4-FFF2-40B4-BE49-F238E27FC236}">
                <a16:creationId xmlns:a16="http://schemas.microsoft.com/office/drawing/2014/main" id="{1ED64D58-BBDF-4759-BE5B-8EA204922E53}"/>
              </a:ext>
            </a:extLst>
          </p:cNvPr>
          <p:cNvSpPr>
            <a:spLocks noGrp="1" noRot="1" noMove="1" noResize="1" noEditPoints="1" noAdjustHandles="1" noChangeArrowheads="1" noChangeShapeType="1"/>
          </p:cNvSpPr>
          <p:nvPr>
            <p:ph type="title"/>
          </p:nvPr>
        </p:nvSpPr>
        <p:spPr>
          <a:xfrm>
            <a:off x="681038" y="365126"/>
            <a:ext cx="8543925" cy="1325563"/>
          </a:xfrm>
          <a:prstGeom prst="rect">
            <a:avLst/>
          </a:prstGeom>
        </p:spPr>
        <p:txBody>
          <a:bodyPr vert="horz" lIns="91440" tIns="45720" rIns="91440" bIns="45720" rtlCol="0" anchor="ctr">
            <a:normAutofit/>
          </a:bodyPr>
          <a:lstStyle/>
          <a:p>
            <a:r>
              <a:rPr lang="en-US"/>
              <a:t>Click to edit Master title style</a:t>
            </a:r>
            <a:endParaRPr lang="en-GB" dirty="0"/>
          </a:p>
        </p:txBody>
      </p:sp>
      <p:sp>
        <p:nvSpPr>
          <p:cNvPr id="3" name="Text Placeholder 2">
            <a:extLst>
              <a:ext uri="{FF2B5EF4-FFF2-40B4-BE49-F238E27FC236}">
                <a16:creationId xmlns:a16="http://schemas.microsoft.com/office/drawing/2014/main" id="{AE9D11DB-EB13-4462-86D8-7FC1412F97CB}"/>
              </a:ext>
            </a:extLst>
          </p:cNvPr>
          <p:cNvSpPr>
            <a:spLocks noGrp="1" noRot="1" noMove="1" noResize="1" noEditPoints="1" noAdjustHandles="1" noChangeArrowheads="1" noChangeShapeType="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Tree>
    <p:extLst>
      <p:ext uri="{BB962C8B-B14F-4D97-AF65-F5344CB8AC3E}">
        <p14:creationId xmlns:p14="http://schemas.microsoft.com/office/powerpoint/2010/main" val="3311857835"/>
      </p:ext>
    </p:extLst>
  </p:cSld>
  <p:clrMap bg1="lt1" tx1="dk1" bg2="lt2" tx2="dk2" accent1="accent1" accent2="accent2" accent3="accent3" accent4="accent4" accent5="accent5" accent6="accent6" hlink="hlink" folHlink="folHlink"/>
  <p:sldLayoutIdLst>
    <p:sldLayoutId id="2147483711" r:id="rId1"/>
    <p:sldLayoutId id="2147483712" r:id="rId2"/>
    <p:sldLayoutId id="2147483713" r:id="rId3"/>
    <p:sldLayoutId id="2147483714" r:id="rId4"/>
    <p:sldLayoutId id="2147483715" r:id="rId5"/>
    <p:sldLayoutId id="2147483716" r:id="rId6"/>
    <p:sldLayoutId id="2147483717" r:id="rId7"/>
    <p:sldLayoutId id="2147483718" r:id="rId8"/>
    <p:sldLayoutId id="2147483719" r:id="rId9"/>
    <p:sldLayoutId id="2147483720" r:id="rId10"/>
  </p:sldLayoutIdLst>
  <p:transition spd="slow">
    <p:push dir="u"/>
  </p:transition>
  <p:txStyles>
    <p:titleStyle>
      <a:lvl1pPr algn="l" defTabSz="742950" rtl="0" eaLnBrk="1" latinLnBrk="0" hangingPunct="1">
        <a:lnSpc>
          <a:spcPct val="90000"/>
        </a:lnSpc>
        <a:spcBef>
          <a:spcPct val="0"/>
        </a:spcBef>
        <a:buNone/>
        <a:defRPr sz="3575" kern="1200">
          <a:solidFill>
            <a:schemeClr val="tx1"/>
          </a:solidFill>
          <a:latin typeface="Poppins" panose="00000500000000000000" pitchFamily="2" charset="0"/>
          <a:ea typeface="+mj-ea"/>
          <a:cs typeface="Poppins" panose="00000500000000000000" pitchFamily="2" charset="0"/>
        </a:defRPr>
      </a:lvl1pPr>
    </p:titleStyle>
    <p:bodyStyle>
      <a:lvl1pPr marL="185738" indent="-185738" algn="l" defTabSz="742950" rtl="0" eaLnBrk="1" latinLnBrk="0" hangingPunct="1">
        <a:lnSpc>
          <a:spcPct val="90000"/>
        </a:lnSpc>
        <a:spcBef>
          <a:spcPts val="813"/>
        </a:spcBef>
        <a:buFont typeface="Arial" panose="020B0604020202020204" pitchFamily="34" charset="0"/>
        <a:buChar char="•"/>
        <a:defRPr sz="2275" kern="1200">
          <a:solidFill>
            <a:schemeClr val="tx1"/>
          </a:solidFill>
          <a:latin typeface="Poppins" panose="00000500000000000000" pitchFamily="2" charset="0"/>
          <a:ea typeface="+mn-ea"/>
          <a:cs typeface="Poppins" panose="00000500000000000000" pitchFamily="2" charset="0"/>
        </a:defRPr>
      </a:lvl1pPr>
      <a:lvl2pPr marL="557213" indent="-185738" algn="l" defTabSz="742950" rtl="0" eaLnBrk="1" latinLnBrk="0" hangingPunct="1">
        <a:lnSpc>
          <a:spcPct val="90000"/>
        </a:lnSpc>
        <a:spcBef>
          <a:spcPts val="406"/>
        </a:spcBef>
        <a:buFont typeface="Arial" panose="020B0604020202020204" pitchFamily="34" charset="0"/>
        <a:buChar char="•"/>
        <a:defRPr sz="1950" kern="1200">
          <a:solidFill>
            <a:schemeClr val="tx1"/>
          </a:solidFill>
          <a:latin typeface="Poppins" panose="00000500000000000000" pitchFamily="2" charset="0"/>
          <a:ea typeface="+mn-ea"/>
          <a:cs typeface="Poppins" panose="00000500000000000000" pitchFamily="2" charset="0"/>
        </a:defRPr>
      </a:lvl2pPr>
      <a:lvl3pPr marL="928688" indent="-185738" algn="l" defTabSz="742950" rtl="0" eaLnBrk="1" latinLnBrk="0" hangingPunct="1">
        <a:lnSpc>
          <a:spcPct val="90000"/>
        </a:lnSpc>
        <a:spcBef>
          <a:spcPts val="406"/>
        </a:spcBef>
        <a:buFont typeface="Arial" panose="020B0604020202020204" pitchFamily="34" charset="0"/>
        <a:buChar char="•"/>
        <a:defRPr sz="1625" kern="1200">
          <a:solidFill>
            <a:schemeClr val="tx1"/>
          </a:solidFill>
          <a:latin typeface="Poppins" panose="00000500000000000000" pitchFamily="2" charset="0"/>
          <a:ea typeface="+mn-ea"/>
          <a:cs typeface="Poppins" panose="00000500000000000000" pitchFamily="2" charset="0"/>
        </a:defRPr>
      </a:lvl3pPr>
      <a:lvl4pPr marL="1300163" indent="-185738" algn="l" defTabSz="742950" rtl="0" eaLnBrk="1" latinLnBrk="0" hangingPunct="1">
        <a:lnSpc>
          <a:spcPct val="90000"/>
        </a:lnSpc>
        <a:spcBef>
          <a:spcPts val="406"/>
        </a:spcBef>
        <a:buFont typeface="Arial" panose="020B0604020202020204" pitchFamily="34" charset="0"/>
        <a:buChar char="•"/>
        <a:defRPr sz="1463" kern="1200">
          <a:solidFill>
            <a:schemeClr val="tx1"/>
          </a:solidFill>
          <a:latin typeface="Poppins" panose="00000500000000000000" pitchFamily="2" charset="0"/>
          <a:ea typeface="+mn-ea"/>
          <a:cs typeface="Poppins" panose="00000500000000000000" pitchFamily="2" charset="0"/>
        </a:defRPr>
      </a:lvl4pPr>
      <a:lvl5pPr marL="1671638" indent="-185738" algn="l" defTabSz="742950" rtl="0" eaLnBrk="1" latinLnBrk="0" hangingPunct="1">
        <a:lnSpc>
          <a:spcPct val="90000"/>
        </a:lnSpc>
        <a:spcBef>
          <a:spcPts val="406"/>
        </a:spcBef>
        <a:buFont typeface="Arial" panose="020B0604020202020204" pitchFamily="34" charset="0"/>
        <a:buChar char="•"/>
        <a:defRPr sz="1463" kern="1200">
          <a:solidFill>
            <a:schemeClr val="tx1"/>
          </a:solidFill>
          <a:latin typeface="Poppins" panose="00000500000000000000" pitchFamily="2" charset="0"/>
          <a:ea typeface="+mn-ea"/>
          <a:cs typeface="Poppins" panose="00000500000000000000" pitchFamily="2" charset="0"/>
        </a:defRPr>
      </a:lvl5pPr>
      <a:lvl6pPr marL="2043113" indent="-185738" algn="l" defTabSz="742950" rtl="0" eaLnBrk="1" latinLnBrk="0" hangingPunct="1">
        <a:lnSpc>
          <a:spcPct val="90000"/>
        </a:lnSpc>
        <a:spcBef>
          <a:spcPts val="406"/>
        </a:spcBef>
        <a:buFont typeface="Arial" panose="020B0604020202020204" pitchFamily="34" charset="0"/>
        <a:buChar char="•"/>
        <a:defRPr sz="1463" kern="1200">
          <a:solidFill>
            <a:schemeClr val="tx1"/>
          </a:solidFill>
          <a:latin typeface="+mn-lt"/>
          <a:ea typeface="+mn-ea"/>
          <a:cs typeface="+mn-cs"/>
        </a:defRPr>
      </a:lvl6pPr>
      <a:lvl7pPr marL="2414588" indent="-185738" algn="l" defTabSz="742950" rtl="0" eaLnBrk="1" latinLnBrk="0" hangingPunct="1">
        <a:lnSpc>
          <a:spcPct val="90000"/>
        </a:lnSpc>
        <a:spcBef>
          <a:spcPts val="406"/>
        </a:spcBef>
        <a:buFont typeface="Arial" panose="020B0604020202020204" pitchFamily="34" charset="0"/>
        <a:buChar char="•"/>
        <a:defRPr sz="1463" kern="1200">
          <a:solidFill>
            <a:schemeClr val="tx1"/>
          </a:solidFill>
          <a:latin typeface="+mn-lt"/>
          <a:ea typeface="+mn-ea"/>
          <a:cs typeface="+mn-cs"/>
        </a:defRPr>
      </a:lvl7pPr>
      <a:lvl8pPr marL="2786063" indent="-185738" algn="l" defTabSz="742950" rtl="0" eaLnBrk="1" latinLnBrk="0" hangingPunct="1">
        <a:lnSpc>
          <a:spcPct val="90000"/>
        </a:lnSpc>
        <a:spcBef>
          <a:spcPts val="406"/>
        </a:spcBef>
        <a:buFont typeface="Arial" panose="020B0604020202020204" pitchFamily="34" charset="0"/>
        <a:buChar char="•"/>
        <a:defRPr sz="1463" kern="1200">
          <a:solidFill>
            <a:schemeClr val="tx1"/>
          </a:solidFill>
          <a:latin typeface="+mn-lt"/>
          <a:ea typeface="+mn-ea"/>
          <a:cs typeface="+mn-cs"/>
        </a:defRPr>
      </a:lvl8pPr>
      <a:lvl9pPr marL="3157538" indent="-185738" algn="l" defTabSz="742950" rtl="0" eaLnBrk="1" latinLnBrk="0" hangingPunct="1">
        <a:lnSpc>
          <a:spcPct val="90000"/>
        </a:lnSpc>
        <a:spcBef>
          <a:spcPts val="406"/>
        </a:spcBef>
        <a:buFont typeface="Arial" panose="020B0604020202020204" pitchFamily="34" charset="0"/>
        <a:buChar char="•"/>
        <a:defRPr sz="1463" kern="1200">
          <a:solidFill>
            <a:schemeClr val="tx1"/>
          </a:solidFill>
          <a:latin typeface="+mn-lt"/>
          <a:ea typeface="+mn-ea"/>
          <a:cs typeface="+mn-cs"/>
        </a:defRPr>
      </a:lvl9pPr>
    </p:bodyStyle>
    <p:otherStyle>
      <a:defPPr>
        <a:defRPr lang="en-US"/>
      </a:defPPr>
      <a:lvl1pPr marL="0" algn="l" defTabSz="742950" rtl="0" eaLnBrk="1" latinLnBrk="0" hangingPunct="1">
        <a:defRPr sz="1463" kern="1200">
          <a:solidFill>
            <a:schemeClr val="tx1"/>
          </a:solidFill>
          <a:latin typeface="+mn-lt"/>
          <a:ea typeface="+mn-ea"/>
          <a:cs typeface="+mn-cs"/>
        </a:defRPr>
      </a:lvl1pPr>
      <a:lvl2pPr marL="371475" algn="l" defTabSz="742950" rtl="0" eaLnBrk="1" latinLnBrk="0" hangingPunct="1">
        <a:defRPr sz="1463" kern="1200">
          <a:solidFill>
            <a:schemeClr val="tx1"/>
          </a:solidFill>
          <a:latin typeface="+mn-lt"/>
          <a:ea typeface="+mn-ea"/>
          <a:cs typeface="+mn-cs"/>
        </a:defRPr>
      </a:lvl2pPr>
      <a:lvl3pPr marL="742950" algn="l" defTabSz="742950" rtl="0" eaLnBrk="1" latinLnBrk="0" hangingPunct="1">
        <a:defRPr sz="1463" kern="1200">
          <a:solidFill>
            <a:schemeClr val="tx1"/>
          </a:solidFill>
          <a:latin typeface="+mn-lt"/>
          <a:ea typeface="+mn-ea"/>
          <a:cs typeface="+mn-cs"/>
        </a:defRPr>
      </a:lvl3pPr>
      <a:lvl4pPr marL="1114425" algn="l" defTabSz="742950" rtl="0" eaLnBrk="1" latinLnBrk="0" hangingPunct="1">
        <a:defRPr sz="1463" kern="1200">
          <a:solidFill>
            <a:schemeClr val="tx1"/>
          </a:solidFill>
          <a:latin typeface="+mn-lt"/>
          <a:ea typeface="+mn-ea"/>
          <a:cs typeface="+mn-cs"/>
        </a:defRPr>
      </a:lvl4pPr>
      <a:lvl5pPr marL="1485900" algn="l" defTabSz="742950" rtl="0" eaLnBrk="1" latinLnBrk="0" hangingPunct="1">
        <a:defRPr sz="1463" kern="1200">
          <a:solidFill>
            <a:schemeClr val="tx1"/>
          </a:solidFill>
          <a:latin typeface="+mn-lt"/>
          <a:ea typeface="+mn-ea"/>
          <a:cs typeface="+mn-cs"/>
        </a:defRPr>
      </a:lvl5pPr>
      <a:lvl6pPr marL="1857375" algn="l" defTabSz="742950" rtl="0" eaLnBrk="1" latinLnBrk="0" hangingPunct="1">
        <a:defRPr sz="1463" kern="1200">
          <a:solidFill>
            <a:schemeClr val="tx1"/>
          </a:solidFill>
          <a:latin typeface="+mn-lt"/>
          <a:ea typeface="+mn-ea"/>
          <a:cs typeface="+mn-cs"/>
        </a:defRPr>
      </a:lvl6pPr>
      <a:lvl7pPr marL="2228850" algn="l" defTabSz="742950" rtl="0" eaLnBrk="1" latinLnBrk="0" hangingPunct="1">
        <a:defRPr sz="1463" kern="1200">
          <a:solidFill>
            <a:schemeClr val="tx1"/>
          </a:solidFill>
          <a:latin typeface="+mn-lt"/>
          <a:ea typeface="+mn-ea"/>
          <a:cs typeface="+mn-cs"/>
        </a:defRPr>
      </a:lvl7pPr>
      <a:lvl8pPr marL="2600325" algn="l" defTabSz="742950" rtl="0" eaLnBrk="1" latinLnBrk="0" hangingPunct="1">
        <a:defRPr sz="1463" kern="1200">
          <a:solidFill>
            <a:schemeClr val="tx1"/>
          </a:solidFill>
          <a:latin typeface="+mn-lt"/>
          <a:ea typeface="+mn-ea"/>
          <a:cs typeface="+mn-cs"/>
        </a:defRPr>
      </a:lvl8pPr>
      <a:lvl9pPr marL="2971800" algn="l" defTabSz="742950" rtl="0" eaLnBrk="1" latinLnBrk="0" hangingPunct="1">
        <a:defRPr sz="1463"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9.png"/><Relationship Id="rId11" Type="http://schemas.openxmlformats.org/officeDocument/2006/relationships/image" Target="../media/image14.png"/><Relationship Id="rId5" Type="http://schemas.openxmlformats.org/officeDocument/2006/relationships/image" Target="../media/image8.png"/><Relationship Id="rId10" Type="http://schemas.openxmlformats.org/officeDocument/2006/relationships/image" Target="../media/image13.png"/><Relationship Id="rId4" Type="http://schemas.openxmlformats.org/officeDocument/2006/relationships/image" Target="../media/image7.png"/><Relationship Id="rId9" Type="http://schemas.openxmlformats.org/officeDocument/2006/relationships/image" Target="../media/image12.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21.png"/><Relationship Id="rId7" Type="http://schemas.openxmlformats.org/officeDocument/2006/relationships/image" Target="../media/image25.pn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 Id="rId9" Type="http://schemas.openxmlformats.org/officeDocument/2006/relationships/image" Target="../media/image27.png"/></Relationships>
</file>

<file path=ppt/slides/_rels/slide13.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31.png"/><Relationship Id="rId4" Type="http://schemas.openxmlformats.org/officeDocument/2006/relationships/image" Target="../media/image30.pn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7.xml"/><Relationship Id="rId1" Type="http://schemas.openxmlformats.org/officeDocument/2006/relationships/video" Target="https://player.vimeo.com/video/239447141?app_id=122963" TargetMode="External"/><Relationship Id="rId4" Type="http://schemas.openxmlformats.org/officeDocument/2006/relationships/image" Target="../media/image32.jpe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707B134-6E94-4601-A71B-12F86ACB9E84}"/>
              </a:ext>
            </a:extLst>
          </p:cNvPr>
          <p:cNvSpPr txBox="1"/>
          <p:nvPr/>
        </p:nvSpPr>
        <p:spPr>
          <a:xfrm>
            <a:off x="1502793" y="1965712"/>
            <a:ext cx="6510867" cy="1938992"/>
          </a:xfrm>
          <a:prstGeom prst="rect">
            <a:avLst/>
          </a:prstGeom>
          <a:noFill/>
        </p:spPr>
        <p:txBody>
          <a:bodyPr wrap="square" rtlCol="0">
            <a:spAutoFit/>
          </a:bodyPr>
          <a:lstStyle/>
          <a:p>
            <a:r>
              <a:rPr lang="en-GB" sz="4000" dirty="0"/>
              <a:t>    </a:t>
            </a:r>
            <a:r>
              <a:rPr lang="en-GB" sz="4000" dirty="0">
                <a:latin typeface="Comic Sans MS" panose="030F0702030302020204" pitchFamily="66" charset="0"/>
              </a:rPr>
              <a:t>Maths Parent workshop</a:t>
            </a:r>
          </a:p>
          <a:p>
            <a:endParaRPr lang="en-GB" sz="4000" dirty="0">
              <a:latin typeface="Comic Sans MS" panose="030F0702030302020204" pitchFamily="66" charset="0"/>
            </a:endParaRPr>
          </a:p>
          <a:p>
            <a:r>
              <a:rPr lang="en-GB" sz="4000" dirty="0">
                <a:latin typeface="Comic Sans MS" panose="030F0702030302020204" pitchFamily="66" charset="0"/>
              </a:rPr>
              <a:t>  Maths Lead: Mrs Tinson</a:t>
            </a:r>
            <a:endParaRPr lang="en-GB" sz="2800" dirty="0">
              <a:latin typeface="Comic Sans MS" panose="030F0702030302020204" pitchFamily="66" charset="0"/>
            </a:endParaRPr>
          </a:p>
        </p:txBody>
      </p:sp>
      <p:pic>
        <p:nvPicPr>
          <p:cNvPr id="3" name="Picture 2">
            <a:extLst>
              <a:ext uri="{FF2B5EF4-FFF2-40B4-BE49-F238E27FC236}">
                <a16:creationId xmlns:a16="http://schemas.microsoft.com/office/drawing/2014/main" id="{169DF5F5-CBD3-4462-8225-3D0AA6C2750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7229" y="117759"/>
            <a:ext cx="980822" cy="1287529"/>
          </a:xfrm>
          <a:prstGeom prst="rect">
            <a:avLst/>
          </a:prstGeom>
        </p:spPr>
      </p:pic>
      <p:sp>
        <p:nvSpPr>
          <p:cNvPr id="5" name="TextBox 4">
            <a:extLst>
              <a:ext uri="{FF2B5EF4-FFF2-40B4-BE49-F238E27FC236}">
                <a16:creationId xmlns:a16="http://schemas.microsoft.com/office/drawing/2014/main" id="{E5F8FBDD-C9CD-4875-8F47-6856A24A9916}"/>
              </a:ext>
            </a:extLst>
          </p:cNvPr>
          <p:cNvSpPr txBox="1"/>
          <p:nvPr/>
        </p:nvSpPr>
        <p:spPr>
          <a:xfrm>
            <a:off x="1285539" y="320943"/>
            <a:ext cx="5696174" cy="523220"/>
          </a:xfrm>
          <a:prstGeom prst="rect">
            <a:avLst/>
          </a:prstGeom>
          <a:noFill/>
        </p:spPr>
        <p:txBody>
          <a:bodyPr wrap="square">
            <a:spAutoFit/>
          </a:bodyPr>
          <a:lstStyle/>
          <a:p>
            <a:r>
              <a:rPr lang="en-GB" sz="2800" u="sng" dirty="0">
                <a:latin typeface="Comic Sans MS" panose="030F0702030302020204" pitchFamily="66" charset="0"/>
              </a:rPr>
              <a:t>Friday 23</a:t>
            </a:r>
            <a:r>
              <a:rPr lang="en-GB" sz="2800" u="sng" baseline="30000" dirty="0">
                <a:latin typeface="Comic Sans MS" panose="030F0702030302020204" pitchFamily="66" charset="0"/>
              </a:rPr>
              <a:t>rd</a:t>
            </a:r>
            <a:r>
              <a:rPr lang="en-GB" sz="2800" u="sng" dirty="0">
                <a:latin typeface="Comic Sans MS" panose="030F0702030302020204" pitchFamily="66" charset="0"/>
              </a:rPr>
              <a:t> January 2026</a:t>
            </a:r>
          </a:p>
        </p:txBody>
      </p:sp>
    </p:spTree>
    <p:extLst>
      <p:ext uri="{BB962C8B-B14F-4D97-AF65-F5344CB8AC3E}">
        <p14:creationId xmlns:p14="http://schemas.microsoft.com/office/powerpoint/2010/main" val="880686859"/>
      </p:ext>
    </p:extLst>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E0F3C26-7BD7-4BA6-8F44-93900A04F54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80822" cy="1287529"/>
          </a:xfrm>
          <a:prstGeom prst="rect">
            <a:avLst/>
          </a:prstGeom>
        </p:spPr>
      </p:pic>
      <p:sp>
        <p:nvSpPr>
          <p:cNvPr id="4" name="TextBox 3">
            <a:extLst>
              <a:ext uri="{FF2B5EF4-FFF2-40B4-BE49-F238E27FC236}">
                <a16:creationId xmlns:a16="http://schemas.microsoft.com/office/drawing/2014/main" id="{9437026E-FEC9-490D-9880-60A8202AB143}"/>
              </a:ext>
            </a:extLst>
          </p:cNvPr>
          <p:cNvSpPr txBox="1"/>
          <p:nvPr/>
        </p:nvSpPr>
        <p:spPr>
          <a:xfrm>
            <a:off x="1866450" y="1515325"/>
            <a:ext cx="7002380" cy="4678204"/>
          </a:xfrm>
          <a:prstGeom prst="rect">
            <a:avLst/>
          </a:prstGeom>
          <a:noFill/>
        </p:spPr>
        <p:txBody>
          <a:bodyPr wrap="square">
            <a:spAutoFit/>
          </a:bodyPr>
          <a:lstStyle/>
          <a:p>
            <a:pPr marL="285750" indent="-285750">
              <a:buFontTx/>
              <a:buChar char="-"/>
            </a:pPr>
            <a:r>
              <a:rPr lang="en-GB" sz="2800" dirty="0">
                <a:latin typeface="Comic Sans MS" panose="030F0702030302020204" pitchFamily="66" charset="0"/>
              </a:rPr>
              <a:t>Teaching for mastery approach </a:t>
            </a:r>
          </a:p>
          <a:p>
            <a:pPr marL="285750" indent="-285750">
              <a:buFontTx/>
              <a:buChar char="-"/>
            </a:pPr>
            <a:r>
              <a:rPr lang="en-GB" sz="2800" dirty="0">
                <a:latin typeface="Comic Sans MS" panose="030F0702030302020204" pitchFamily="66" charset="0"/>
              </a:rPr>
              <a:t>White Rose maths</a:t>
            </a:r>
          </a:p>
          <a:p>
            <a:pPr marL="285750" indent="-285750">
              <a:buFontTx/>
              <a:buChar char="-"/>
            </a:pPr>
            <a:r>
              <a:rPr lang="en-GB" sz="2800" dirty="0">
                <a:latin typeface="Comic Sans MS" panose="030F0702030302020204" pitchFamily="66" charset="0"/>
              </a:rPr>
              <a:t>Mastering number/Number sense</a:t>
            </a:r>
          </a:p>
          <a:p>
            <a:pPr marL="285750" indent="-285750">
              <a:buFontTx/>
              <a:buChar char="-"/>
            </a:pPr>
            <a:r>
              <a:rPr lang="en-GB" sz="2800" dirty="0">
                <a:latin typeface="Comic Sans MS" panose="030F0702030302020204" pitchFamily="66" charset="0"/>
              </a:rPr>
              <a:t>TTRS/</a:t>
            </a:r>
            <a:r>
              <a:rPr lang="en-GB" sz="2800" dirty="0" err="1">
                <a:latin typeface="Comic Sans MS" panose="030F0702030302020204" pitchFamily="66" charset="0"/>
              </a:rPr>
              <a:t>Numbots</a:t>
            </a:r>
            <a:endParaRPr lang="en-GB" sz="2800" dirty="0">
              <a:latin typeface="Comic Sans MS" panose="030F0702030302020204" pitchFamily="66" charset="0"/>
            </a:endParaRPr>
          </a:p>
          <a:p>
            <a:pPr marL="285750" indent="-285750">
              <a:buFontTx/>
              <a:buChar char="-"/>
            </a:pPr>
            <a:r>
              <a:rPr lang="en-GB" sz="2800" dirty="0">
                <a:latin typeface="Comic Sans MS" panose="030F0702030302020204" pitchFamily="66" charset="0"/>
              </a:rPr>
              <a:t>Active maths/Orienteering </a:t>
            </a:r>
          </a:p>
          <a:p>
            <a:pPr marL="285750" indent="-285750">
              <a:buFontTx/>
              <a:buChar char="-"/>
            </a:pPr>
            <a:r>
              <a:rPr lang="en-GB" sz="2800" dirty="0">
                <a:latin typeface="Comic Sans MS" panose="030F0702030302020204" pitchFamily="66" charset="0"/>
              </a:rPr>
              <a:t>Cross trust competitions</a:t>
            </a:r>
          </a:p>
          <a:p>
            <a:pPr marL="285750" indent="-285750">
              <a:buFontTx/>
              <a:buChar char="-"/>
            </a:pPr>
            <a:r>
              <a:rPr lang="en-GB" sz="2800" dirty="0">
                <a:latin typeface="Comic Sans MS" panose="030F0702030302020204" pitchFamily="66" charset="0"/>
              </a:rPr>
              <a:t>Method videos on Dojo</a:t>
            </a:r>
          </a:p>
          <a:p>
            <a:pPr marL="285750" indent="-285750">
              <a:buFontTx/>
              <a:buChar char="-"/>
            </a:pPr>
            <a:r>
              <a:rPr lang="en-GB" sz="2800" dirty="0">
                <a:latin typeface="Comic Sans MS" panose="030F0702030302020204" pitchFamily="66" charset="0"/>
              </a:rPr>
              <a:t>Weekly homework in Y6</a:t>
            </a:r>
          </a:p>
          <a:p>
            <a:pPr marL="285750" indent="-285750">
              <a:buFontTx/>
              <a:buChar char="-"/>
            </a:pPr>
            <a:r>
              <a:rPr lang="en-GB" sz="2800" dirty="0">
                <a:latin typeface="Comic Sans MS" panose="030F0702030302020204" pitchFamily="66" charset="0"/>
              </a:rPr>
              <a:t>Multiplication check focus- Year 4 </a:t>
            </a:r>
          </a:p>
          <a:p>
            <a:pPr marL="285750" indent="-285750">
              <a:buFontTx/>
              <a:buChar char="-"/>
            </a:pPr>
            <a:endParaRPr lang="en-GB" sz="2800" dirty="0"/>
          </a:p>
          <a:p>
            <a:pPr marL="285750" indent="-285750">
              <a:buFontTx/>
              <a:buChar char="-"/>
            </a:pPr>
            <a:endParaRPr lang="en-GB" sz="1800" dirty="0"/>
          </a:p>
        </p:txBody>
      </p:sp>
      <p:sp>
        <p:nvSpPr>
          <p:cNvPr id="6" name="TextBox 5">
            <a:extLst>
              <a:ext uri="{FF2B5EF4-FFF2-40B4-BE49-F238E27FC236}">
                <a16:creationId xmlns:a16="http://schemas.microsoft.com/office/drawing/2014/main" id="{2D220DE7-F1FA-41B4-9159-5ED3F68AB216}"/>
              </a:ext>
            </a:extLst>
          </p:cNvPr>
          <p:cNvSpPr txBox="1"/>
          <p:nvPr/>
        </p:nvSpPr>
        <p:spPr>
          <a:xfrm>
            <a:off x="2151246" y="619043"/>
            <a:ext cx="4957010" cy="523220"/>
          </a:xfrm>
          <a:prstGeom prst="rect">
            <a:avLst/>
          </a:prstGeom>
          <a:noFill/>
        </p:spPr>
        <p:txBody>
          <a:bodyPr wrap="square">
            <a:spAutoFit/>
          </a:bodyPr>
          <a:lstStyle/>
          <a:p>
            <a:r>
              <a:rPr lang="en-GB" sz="2800" u="sng" dirty="0">
                <a:latin typeface="Comic Sans MS" panose="030F0702030302020204" pitchFamily="66" charset="0"/>
              </a:rPr>
              <a:t>Maths at Red Oaks</a:t>
            </a:r>
          </a:p>
        </p:txBody>
      </p:sp>
    </p:spTree>
    <p:extLst>
      <p:ext uri="{BB962C8B-B14F-4D97-AF65-F5344CB8AC3E}">
        <p14:creationId xmlns:p14="http://schemas.microsoft.com/office/powerpoint/2010/main" val="1781522727"/>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D8BCB15-40F3-47F5-95DA-F737FCBD8FF9}"/>
              </a:ext>
            </a:extLst>
          </p:cNvPr>
          <p:cNvSpPr txBox="1"/>
          <p:nvPr/>
        </p:nvSpPr>
        <p:spPr>
          <a:xfrm>
            <a:off x="246185" y="340531"/>
            <a:ext cx="9513277" cy="4524315"/>
          </a:xfrm>
          <a:prstGeom prst="rect">
            <a:avLst/>
          </a:prstGeom>
          <a:noFill/>
        </p:spPr>
        <p:txBody>
          <a:bodyPr wrap="square">
            <a:spAutoFit/>
          </a:bodyPr>
          <a:lstStyle/>
          <a:p>
            <a:pPr algn="l"/>
            <a:r>
              <a:rPr lang="en-GB" sz="3600" b="0" i="0" u="sng" dirty="0">
                <a:solidFill>
                  <a:srgbClr val="2D374B"/>
                </a:solidFill>
                <a:effectLst/>
                <a:latin typeface="Comic Sans MS" panose="030F0702030302020204" pitchFamily="66" charset="0"/>
              </a:rPr>
              <a:t>Teaching for mastery </a:t>
            </a:r>
          </a:p>
          <a:p>
            <a:pPr algn="l">
              <a:buFont typeface="Arial" panose="020B0604020202020204" pitchFamily="34" charset="0"/>
              <a:buChar char="•"/>
            </a:pPr>
            <a:endParaRPr lang="en-GB" sz="2800" dirty="0">
              <a:solidFill>
                <a:srgbClr val="2D374B"/>
              </a:solidFill>
              <a:latin typeface="Comic Sans MS" panose="030F0702030302020204" pitchFamily="66" charset="0"/>
            </a:endParaRPr>
          </a:p>
          <a:p>
            <a:pPr algn="l">
              <a:buFont typeface="Arial" panose="020B0604020202020204" pitchFamily="34" charset="0"/>
              <a:buChar char="•"/>
            </a:pPr>
            <a:r>
              <a:rPr lang="en-GB" sz="2800" b="0" i="0" dirty="0">
                <a:solidFill>
                  <a:srgbClr val="2D374B"/>
                </a:solidFill>
                <a:effectLst/>
                <a:latin typeface="Comic Sans MS" panose="030F0702030302020204" pitchFamily="66" charset="0"/>
              </a:rPr>
              <a:t>Mathematics teaching for mastery assumes everyone can learn and enjoy mathematics.</a:t>
            </a:r>
          </a:p>
          <a:p>
            <a:pPr algn="l">
              <a:buFont typeface="Arial" panose="020B0604020202020204" pitchFamily="34" charset="0"/>
              <a:buChar char="•"/>
            </a:pPr>
            <a:r>
              <a:rPr lang="en-GB" sz="2800" dirty="0">
                <a:solidFill>
                  <a:srgbClr val="2D374B"/>
                </a:solidFill>
                <a:latin typeface="Comic Sans MS" panose="030F0702030302020204" pitchFamily="66" charset="0"/>
              </a:rPr>
              <a:t>At Red Oaks all children are known as </a:t>
            </a:r>
            <a:r>
              <a:rPr lang="en-GB" sz="2800" dirty="0">
                <a:solidFill>
                  <a:srgbClr val="2D374B"/>
                </a:solidFill>
                <a:highlight>
                  <a:srgbClr val="FFFF00"/>
                </a:highlight>
                <a:latin typeface="Comic Sans MS" panose="030F0702030302020204" pitchFamily="66" charset="0"/>
              </a:rPr>
              <a:t>Mathematicians </a:t>
            </a:r>
            <a:br>
              <a:rPr lang="en-GB" sz="2800" b="0" i="0" dirty="0">
                <a:solidFill>
                  <a:srgbClr val="2D374B"/>
                </a:solidFill>
                <a:effectLst/>
                <a:latin typeface="Comic Sans MS" panose="030F0702030302020204" pitchFamily="66" charset="0"/>
              </a:rPr>
            </a:br>
            <a:endParaRPr lang="en-GB" sz="2800" b="0" i="0" dirty="0">
              <a:solidFill>
                <a:srgbClr val="2D374B"/>
              </a:solidFill>
              <a:effectLst/>
              <a:latin typeface="Comic Sans MS" panose="030F0702030302020204" pitchFamily="66" charset="0"/>
            </a:endParaRPr>
          </a:p>
          <a:p>
            <a:pPr algn="l">
              <a:buFont typeface="Arial" panose="020B0604020202020204" pitchFamily="34" charset="0"/>
              <a:buChar char="•"/>
            </a:pPr>
            <a:r>
              <a:rPr lang="en-GB" sz="2800" b="0" i="0" dirty="0">
                <a:solidFill>
                  <a:srgbClr val="2D374B"/>
                </a:solidFill>
                <a:effectLst/>
                <a:latin typeface="Comic Sans MS" panose="030F0702030302020204" pitchFamily="66" charset="0"/>
              </a:rPr>
              <a:t>Mathematical learning behaviours are developed such that pupils focus and engage fully as learners who reason and seek to make connections.</a:t>
            </a:r>
            <a:br>
              <a:rPr lang="en-GB" sz="2800" b="0" i="0" dirty="0">
                <a:solidFill>
                  <a:srgbClr val="2D374B"/>
                </a:solidFill>
                <a:effectLst/>
                <a:latin typeface="Comic Sans MS" panose="030F0702030302020204" pitchFamily="66" charset="0"/>
              </a:rPr>
            </a:br>
            <a:endParaRPr lang="en-GB" sz="2800" b="0" i="0" dirty="0">
              <a:solidFill>
                <a:srgbClr val="2D374B"/>
              </a:solidFill>
              <a:effectLst/>
              <a:latin typeface="Comic Sans MS" panose="030F0702030302020204" pitchFamily="66" charset="0"/>
            </a:endParaRPr>
          </a:p>
        </p:txBody>
      </p:sp>
      <p:pic>
        <p:nvPicPr>
          <p:cNvPr id="1026" name="Picture 2" descr="vector illustration of kids learning ...">
            <a:extLst>
              <a:ext uri="{FF2B5EF4-FFF2-40B4-BE49-F238E27FC236}">
                <a16:creationId xmlns:a16="http://schemas.microsoft.com/office/drawing/2014/main" id="{F81EF591-4F32-441B-B555-8975A907E22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23563" y="4052522"/>
            <a:ext cx="2935899" cy="219063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hildren learning math with math symbol ...">
            <a:extLst>
              <a:ext uri="{FF2B5EF4-FFF2-40B4-BE49-F238E27FC236}">
                <a16:creationId xmlns:a16="http://schemas.microsoft.com/office/drawing/2014/main" id="{5BA862D0-DB8C-4492-9ADC-31834217E4F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3298" y="4463813"/>
            <a:ext cx="2000250" cy="228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8096483"/>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DA54CA-8319-4AC8-AFF2-A5C9012D5D8A}"/>
              </a:ext>
            </a:extLst>
          </p:cNvPr>
          <p:cNvSpPr>
            <a:spLocks noGrp="1"/>
          </p:cNvSpPr>
          <p:nvPr>
            <p:ph type="title"/>
          </p:nvPr>
        </p:nvSpPr>
        <p:spPr>
          <a:xfrm>
            <a:off x="0" y="5388947"/>
            <a:ext cx="8543925" cy="1325563"/>
          </a:xfrm>
        </p:spPr>
        <p:txBody>
          <a:bodyPr/>
          <a:lstStyle/>
          <a:p>
            <a:endParaRPr lang="en-GB" dirty="0"/>
          </a:p>
        </p:txBody>
      </p:sp>
      <p:sp>
        <p:nvSpPr>
          <p:cNvPr id="3" name="Title 1">
            <a:extLst>
              <a:ext uri="{FF2B5EF4-FFF2-40B4-BE49-F238E27FC236}">
                <a16:creationId xmlns:a16="http://schemas.microsoft.com/office/drawing/2014/main" id="{B6F20C67-4516-457C-BCEF-C5DD2D3BF053}"/>
              </a:ext>
            </a:extLst>
          </p:cNvPr>
          <p:cNvSpPr txBox="1">
            <a:spLocks/>
          </p:cNvSpPr>
          <p:nvPr/>
        </p:nvSpPr>
        <p:spPr>
          <a:xfrm>
            <a:off x="945776" y="203761"/>
            <a:ext cx="5282901" cy="1114948"/>
          </a:xfrm>
          <a:prstGeom prst="rect">
            <a:avLst/>
          </a:prstGeom>
        </p:spPr>
        <p:txBody>
          <a:bodyPr vert="horz" lIns="91440" tIns="45720" rIns="91440" bIns="45720" rtlCol="0" anchor="ctr">
            <a:normAutofit/>
          </a:bodyPr>
          <a:lstStyle>
            <a:lvl1pPr algn="l" defTabSz="742950" rtl="0" eaLnBrk="1" latinLnBrk="0" hangingPunct="1">
              <a:lnSpc>
                <a:spcPct val="90000"/>
              </a:lnSpc>
              <a:spcBef>
                <a:spcPct val="0"/>
              </a:spcBef>
              <a:buNone/>
              <a:defRPr sz="3575" kern="1200">
                <a:solidFill>
                  <a:schemeClr val="tx1"/>
                </a:solidFill>
                <a:latin typeface="Poppins" panose="00000500000000000000" pitchFamily="2" charset="0"/>
                <a:ea typeface="+mj-ea"/>
                <a:cs typeface="Poppins" panose="00000500000000000000" pitchFamily="2" charset="0"/>
              </a:defRPr>
            </a:lvl1pPr>
          </a:lstStyle>
          <a:p>
            <a:pPr algn="ctr"/>
            <a:r>
              <a:rPr lang="en-GB" dirty="0">
                <a:latin typeface="Comic Sans MS" panose="030F0702030302020204" pitchFamily="66" charset="0"/>
              </a:rPr>
              <a:t>How we teach Maths at Red Oaks</a:t>
            </a:r>
          </a:p>
        </p:txBody>
      </p:sp>
      <p:sp>
        <p:nvSpPr>
          <p:cNvPr id="4" name="Content Placeholder 2">
            <a:extLst>
              <a:ext uri="{FF2B5EF4-FFF2-40B4-BE49-F238E27FC236}">
                <a16:creationId xmlns:a16="http://schemas.microsoft.com/office/drawing/2014/main" id="{71FFE562-B6CB-46B0-AF1D-24E8C4274DA8}"/>
              </a:ext>
            </a:extLst>
          </p:cNvPr>
          <p:cNvSpPr txBox="1">
            <a:spLocks/>
          </p:cNvSpPr>
          <p:nvPr/>
        </p:nvSpPr>
        <p:spPr>
          <a:xfrm>
            <a:off x="138515" y="1607517"/>
            <a:ext cx="8865635" cy="4158581"/>
          </a:xfrm>
          <a:prstGeom prst="rect">
            <a:avLst/>
          </a:prstGeom>
        </p:spPr>
        <p:txBody>
          <a:bodyPr>
            <a:normAutofit/>
          </a:bodyPr>
          <a:lstStyle>
            <a:lvl1pPr marL="185738" indent="-185738" algn="l" defTabSz="742950" rtl="0" eaLnBrk="1" latinLnBrk="0" hangingPunct="1">
              <a:lnSpc>
                <a:spcPct val="90000"/>
              </a:lnSpc>
              <a:spcBef>
                <a:spcPts val="813"/>
              </a:spcBef>
              <a:buFont typeface="Arial" panose="020B0604020202020204" pitchFamily="34" charset="0"/>
              <a:buChar char="•"/>
              <a:defRPr sz="2275" kern="1200">
                <a:solidFill>
                  <a:schemeClr val="tx1"/>
                </a:solidFill>
                <a:latin typeface="Poppins" panose="00000500000000000000" pitchFamily="2" charset="0"/>
                <a:ea typeface="+mn-ea"/>
                <a:cs typeface="Poppins" panose="00000500000000000000" pitchFamily="2" charset="0"/>
              </a:defRPr>
            </a:lvl1pPr>
            <a:lvl2pPr marL="557213" indent="-185738" algn="l" defTabSz="742950" rtl="0" eaLnBrk="1" latinLnBrk="0" hangingPunct="1">
              <a:lnSpc>
                <a:spcPct val="90000"/>
              </a:lnSpc>
              <a:spcBef>
                <a:spcPts val="406"/>
              </a:spcBef>
              <a:buFont typeface="Arial" panose="020B0604020202020204" pitchFamily="34" charset="0"/>
              <a:buChar char="•"/>
              <a:defRPr sz="1950" kern="1200">
                <a:solidFill>
                  <a:schemeClr val="tx1"/>
                </a:solidFill>
                <a:latin typeface="Poppins" panose="00000500000000000000" pitchFamily="2" charset="0"/>
                <a:ea typeface="+mn-ea"/>
                <a:cs typeface="Poppins" panose="00000500000000000000" pitchFamily="2" charset="0"/>
              </a:defRPr>
            </a:lvl2pPr>
            <a:lvl3pPr marL="928688" indent="-185738" algn="l" defTabSz="742950" rtl="0" eaLnBrk="1" latinLnBrk="0" hangingPunct="1">
              <a:lnSpc>
                <a:spcPct val="90000"/>
              </a:lnSpc>
              <a:spcBef>
                <a:spcPts val="406"/>
              </a:spcBef>
              <a:buFont typeface="Arial" panose="020B0604020202020204" pitchFamily="34" charset="0"/>
              <a:buChar char="•"/>
              <a:defRPr sz="1625" kern="1200">
                <a:solidFill>
                  <a:schemeClr val="tx1"/>
                </a:solidFill>
                <a:latin typeface="Poppins" panose="00000500000000000000" pitchFamily="2" charset="0"/>
                <a:ea typeface="+mn-ea"/>
                <a:cs typeface="Poppins" panose="00000500000000000000" pitchFamily="2" charset="0"/>
              </a:defRPr>
            </a:lvl3pPr>
            <a:lvl4pPr marL="1300163" indent="-185738" algn="l" defTabSz="742950" rtl="0" eaLnBrk="1" latinLnBrk="0" hangingPunct="1">
              <a:lnSpc>
                <a:spcPct val="90000"/>
              </a:lnSpc>
              <a:spcBef>
                <a:spcPts val="406"/>
              </a:spcBef>
              <a:buFont typeface="Arial" panose="020B0604020202020204" pitchFamily="34" charset="0"/>
              <a:buChar char="•"/>
              <a:defRPr sz="1463" kern="1200">
                <a:solidFill>
                  <a:schemeClr val="tx1"/>
                </a:solidFill>
                <a:latin typeface="Poppins" panose="00000500000000000000" pitchFamily="2" charset="0"/>
                <a:ea typeface="+mn-ea"/>
                <a:cs typeface="Poppins" panose="00000500000000000000" pitchFamily="2" charset="0"/>
              </a:defRPr>
            </a:lvl4pPr>
            <a:lvl5pPr marL="1671638" indent="-185738" algn="l" defTabSz="742950" rtl="0" eaLnBrk="1" latinLnBrk="0" hangingPunct="1">
              <a:lnSpc>
                <a:spcPct val="90000"/>
              </a:lnSpc>
              <a:spcBef>
                <a:spcPts val="406"/>
              </a:spcBef>
              <a:buFont typeface="Arial" panose="020B0604020202020204" pitchFamily="34" charset="0"/>
              <a:buChar char="•"/>
              <a:defRPr sz="1463" kern="1200">
                <a:solidFill>
                  <a:schemeClr val="tx1"/>
                </a:solidFill>
                <a:latin typeface="Poppins" panose="00000500000000000000" pitchFamily="2" charset="0"/>
                <a:ea typeface="+mn-ea"/>
                <a:cs typeface="Poppins" panose="00000500000000000000" pitchFamily="2" charset="0"/>
              </a:defRPr>
            </a:lvl5pPr>
            <a:lvl6pPr marL="2043113" indent="-185738" algn="l" defTabSz="742950" rtl="0" eaLnBrk="1" latinLnBrk="0" hangingPunct="1">
              <a:lnSpc>
                <a:spcPct val="90000"/>
              </a:lnSpc>
              <a:spcBef>
                <a:spcPts val="406"/>
              </a:spcBef>
              <a:buFont typeface="Arial" panose="020B0604020202020204" pitchFamily="34" charset="0"/>
              <a:buChar char="•"/>
              <a:defRPr sz="1463" kern="1200">
                <a:solidFill>
                  <a:schemeClr val="tx1"/>
                </a:solidFill>
                <a:latin typeface="+mn-lt"/>
                <a:ea typeface="+mn-ea"/>
                <a:cs typeface="+mn-cs"/>
              </a:defRPr>
            </a:lvl6pPr>
            <a:lvl7pPr marL="2414588" indent="-185738" algn="l" defTabSz="742950" rtl="0" eaLnBrk="1" latinLnBrk="0" hangingPunct="1">
              <a:lnSpc>
                <a:spcPct val="90000"/>
              </a:lnSpc>
              <a:spcBef>
                <a:spcPts val="406"/>
              </a:spcBef>
              <a:buFont typeface="Arial" panose="020B0604020202020204" pitchFamily="34" charset="0"/>
              <a:buChar char="•"/>
              <a:defRPr sz="1463" kern="1200">
                <a:solidFill>
                  <a:schemeClr val="tx1"/>
                </a:solidFill>
                <a:latin typeface="+mn-lt"/>
                <a:ea typeface="+mn-ea"/>
                <a:cs typeface="+mn-cs"/>
              </a:defRPr>
            </a:lvl7pPr>
            <a:lvl8pPr marL="2786063" indent="-185738" algn="l" defTabSz="742950" rtl="0" eaLnBrk="1" latinLnBrk="0" hangingPunct="1">
              <a:lnSpc>
                <a:spcPct val="90000"/>
              </a:lnSpc>
              <a:spcBef>
                <a:spcPts val="406"/>
              </a:spcBef>
              <a:buFont typeface="Arial" panose="020B0604020202020204" pitchFamily="34" charset="0"/>
              <a:buChar char="•"/>
              <a:defRPr sz="1463" kern="1200">
                <a:solidFill>
                  <a:schemeClr val="tx1"/>
                </a:solidFill>
                <a:latin typeface="+mn-lt"/>
                <a:ea typeface="+mn-ea"/>
                <a:cs typeface="+mn-cs"/>
              </a:defRPr>
            </a:lvl8pPr>
            <a:lvl9pPr marL="3157538" indent="-185738" algn="l" defTabSz="742950" rtl="0" eaLnBrk="1" latinLnBrk="0" hangingPunct="1">
              <a:lnSpc>
                <a:spcPct val="90000"/>
              </a:lnSpc>
              <a:spcBef>
                <a:spcPts val="406"/>
              </a:spcBef>
              <a:buFont typeface="Arial" panose="020B0604020202020204" pitchFamily="34" charset="0"/>
              <a:buChar char="•"/>
              <a:defRPr sz="1463" kern="1200">
                <a:solidFill>
                  <a:schemeClr val="tx1"/>
                </a:solidFill>
                <a:latin typeface="+mn-lt"/>
                <a:ea typeface="+mn-ea"/>
                <a:cs typeface="+mn-cs"/>
              </a:defRPr>
            </a:lvl9pPr>
          </a:lstStyle>
          <a:p>
            <a:pPr marL="0" indent="0" algn="ctr">
              <a:spcAft>
                <a:spcPts val="600"/>
              </a:spcAft>
              <a:buFont typeface="Arial" panose="020B0604020202020204" pitchFamily="34" charset="0"/>
              <a:buNone/>
            </a:pPr>
            <a:endParaRPr lang="en-GB" sz="3600" dirty="0">
              <a:latin typeface="Comic Sans MS" panose="030F0702030302020204" pitchFamily="66" charset="0"/>
              <a:ea typeface="Calibri" panose="020F050202020403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id="{3674E7A1-94FA-4368-9E02-BAD1AE023872}"/>
              </a:ext>
            </a:extLst>
          </p:cNvPr>
          <p:cNvSpPr txBox="1"/>
          <p:nvPr/>
        </p:nvSpPr>
        <p:spPr>
          <a:xfrm>
            <a:off x="1177497" y="1969449"/>
            <a:ext cx="7606018" cy="3108543"/>
          </a:xfrm>
          <a:prstGeom prst="rect">
            <a:avLst/>
          </a:prstGeom>
          <a:noFill/>
        </p:spPr>
        <p:txBody>
          <a:bodyPr wrap="square">
            <a:spAutoFit/>
          </a:bodyPr>
          <a:lstStyle/>
          <a:p>
            <a:pPr marL="285750" indent="-285750">
              <a:buFontTx/>
              <a:buChar char="-"/>
            </a:pPr>
            <a:r>
              <a:rPr lang="en-GB" sz="2800" dirty="0">
                <a:latin typeface="Comic Sans MS" panose="030F0702030302020204" pitchFamily="66" charset="0"/>
              </a:rPr>
              <a:t>CPA approach- concrete, pictorial and abstract</a:t>
            </a:r>
          </a:p>
          <a:p>
            <a:pPr marL="285750" indent="-285750">
              <a:buFontTx/>
              <a:buChar char="-"/>
            </a:pPr>
            <a:r>
              <a:rPr lang="en-GB" sz="2800" dirty="0">
                <a:latin typeface="Comic Sans MS" panose="030F0702030302020204" pitchFamily="66" charset="0"/>
              </a:rPr>
              <a:t>White Rose maths scheme of learning </a:t>
            </a:r>
          </a:p>
          <a:p>
            <a:pPr marL="285750" indent="-285750">
              <a:buFontTx/>
              <a:buChar char="-"/>
            </a:pPr>
            <a:r>
              <a:rPr lang="en-GB" sz="2800" dirty="0">
                <a:latin typeface="Comic Sans MS" panose="030F0702030302020204" pitchFamily="66" charset="0"/>
              </a:rPr>
              <a:t>Focuses on representations, manipulatives to help and develop the children’s understanding about the structure of the maths- this is the mastery approach </a:t>
            </a:r>
          </a:p>
        </p:txBody>
      </p:sp>
    </p:spTree>
    <p:extLst>
      <p:ext uri="{BB962C8B-B14F-4D97-AF65-F5344CB8AC3E}">
        <p14:creationId xmlns:p14="http://schemas.microsoft.com/office/powerpoint/2010/main" val="216413025"/>
      </p:ext>
    </p:extLst>
  </p:cSld>
  <p:clrMapOvr>
    <a:masterClrMapping/>
  </p:clrMapOvr>
  <p:transition spd="slow">
    <p:push di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E0F3C26-7BD7-4BA6-8F44-93900A04F54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80822" cy="1287529"/>
          </a:xfrm>
          <a:prstGeom prst="rect">
            <a:avLst/>
          </a:prstGeom>
        </p:spPr>
      </p:pic>
      <p:sp>
        <p:nvSpPr>
          <p:cNvPr id="6" name="TextBox 5">
            <a:extLst>
              <a:ext uri="{FF2B5EF4-FFF2-40B4-BE49-F238E27FC236}">
                <a16:creationId xmlns:a16="http://schemas.microsoft.com/office/drawing/2014/main" id="{16D37291-5811-42F6-A5AF-B509029E47E5}"/>
              </a:ext>
            </a:extLst>
          </p:cNvPr>
          <p:cNvSpPr txBox="1"/>
          <p:nvPr/>
        </p:nvSpPr>
        <p:spPr>
          <a:xfrm>
            <a:off x="1828800" y="760395"/>
            <a:ext cx="5361272" cy="523220"/>
          </a:xfrm>
          <a:prstGeom prst="rect">
            <a:avLst/>
          </a:prstGeom>
          <a:noFill/>
        </p:spPr>
        <p:txBody>
          <a:bodyPr wrap="square" rtlCol="0">
            <a:spAutoFit/>
          </a:bodyPr>
          <a:lstStyle/>
          <a:p>
            <a:endParaRPr lang="en-GB" sz="2800" u="sng" dirty="0"/>
          </a:p>
        </p:txBody>
      </p:sp>
      <p:sp>
        <p:nvSpPr>
          <p:cNvPr id="3" name="TextBox 2">
            <a:extLst>
              <a:ext uri="{FF2B5EF4-FFF2-40B4-BE49-F238E27FC236}">
                <a16:creationId xmlns:a16="http://schemas.microsoft.com/office/drawing/2014/main" id="{D86D7BC2-8798-477C-9FC8-231B8D8395D4}"/>
              </a:ext>
            </a:extLst>
          </p:cNvPr>
          <p:cNvSpPr txBox="1"/>
          <p:nvPr/>
        </p:nvSpPr>
        <p:spPr>
          <a:xfrm>
            <a:off x="1062742" y="336318"/>
            <a:ext cx="6852622" cy="1384995"/>
          </a:xfrm>
          <a:prstGeom prst="rect">
            <a:avLst/>
          </a:prstGeom>
          <a:noFill/>
        </p:spPr>
        <p:txBody>
          <a:bodyPr wrap="square" rtlCol="0">
            <a:spAutoFit/>
          </a:bodyPr>
          <a:lstStyle/>
          <a:p>
            <a:r>
              <a:rPr lang="en-GB" sz="2800" dirty="0">
                <a:latin typeface="Comic Sans MS" panose="030F0702030302020204" pitchFamily="66" charset="0"/>
              </a:rPr>
              <a:t>Using practical concrete resources to support their fluency and understanding</a:t>
            </a:r>
          </a:p>
          <a:p>
            <a:endParaRPr lang="en-GB" sz="2800" dirty="0"/>
          </a:p>
        </p:txBody>
      </p:sp>
      <p:pic>
        <p:nvPicPr>
          <p:cNvPr id="8" name="Picture 7">
            <a:extLst>
              <a:ext uri="{FF2B5EF4-FFF2-40B4-BE49-F238E27FC236}">
                <a16:creationId xmlns:a16="http://schemas.microsoft.com/office/drawing/2014/main" id="{1FD36E46-7FC6-43DA-88C1-1F132B073D02}"/>
              </a:ext>
            </a:extLst>
          </p:cNvPr>
          <p:cNvPicPr>
            <a:picLocks noChangeAspect="1"/>
          </p:cNvPicPr>
          <p:nvPr/>
        </p:nvPicPr>
        <p:blipFill>
          <a:blip r:embed="rId3"/>
          <a:stretch>
            <a:fillRect/>
          </a:stretch>
        </p:blipFill>
        <p:spPr>
          <a:xfrm>
            <a:off x="280983" y="1281943"/>
            <a:ext cx="2124971" cy="1628563"/>
          </a:xfrm>
          <a:prstGeom prst="rect">
            <a:avLst/>
          </a:prstGeom>
        </p:spPr>
      </p:pic>
      <p:pic>
        <p:nvPicPr>
          <p:cNvPr id="10" name="Picture 9">
            <a:extLst>
              <a:ext uri="{FF2B5EF4-FFF2-40B4-BE49-F238E27FC236}">
                <a16:creationId xmlns:a16="http://schemas.microsoft.com/office/drawing/2014/main" id="{932A4FD2-DEDE-4CA2-AB2E-FC3673547A71}"/>
              </a:ext>
            </a:extLst>
          </p:cNvPr>
          <p:cNvPicPr>
            <a:picLocks noChangeAspect="1"/>
          </p:cNvPicPr>
          <p:nvPr/>
        </p:nvPicPr>
        <p:blipFill>
          <a:blip r:embed="rId4"/>
          <a:stretch>
            <a:fillRect/>
          </a:stretch>
        </p:blipFill>
        <p:spPr>
          <a:xfrm>
            <a:off x="4880767" y="1408513"/>
            <a:ext cx="1512827" cy="1547604"/>
          </a:xfrm>
          <a:prstGeom prst="rect">
            <a:avLst/>
          </a:prstGeom>
        </p:spPr>
      </p:pic>
      <p:pic>
        <p:nvPicPr>
          <p:cNvPr id="12" name="Picture 11">
            <a:extLst>
              <a:ext uri="{FF2B5EF4-FFF2-40B4-BE49-F238E27FC236}">
                <a16:creationId xmlns:a16="http://schemas.microsoft.com/office/drawing/2014/main" id="{BC5FBB60-49D2-46DE-AEE6-FBD15D16A572}"/>
              </a:ext>
            </a:extLst>
          </p:cNvPr>
          <p:cNvPicPr>
            <a:picLocks noChangeAspect="1"/>
          </p:cNvPicPr>
          <p:nvPr/>
        </p:nvPicPr>
        <p:blipFill>
          <a:blip r:embed="rId5"/>
          <a:stretch>
            <a:fillRect/>
          </a:stretch>
        </p:blipFill>
        <p:spPr>
          <a:xfrm>
            <a:off x="2639711" y="1228102"/>
            <a:ext cx="1822903" cy="1626891"/>
          </a:xfrm>
          <a:prstGeom prst="rect">
            <a:avLst/>
          </a:prstGeom>
        </p:spPr>
      </p:pic>
      <p:pic>
        <p:nvPicPr>
          <p:cNvPr id="9" name="Picture 8">
            <a:extLst>
              <a:ext uri="{FF2B5EF4-FFF2-40B4-BE49-F238E27FC236}">
                <a16:creationId xmlns:a16="http://schemas.microsoft.com/office/drawing/2014/main" id="{101D24CA-824D-4BEF-A5D7-3CD16E2F5E02}"/>
              </a:ext>
            </a:extLst>
          </p:cNvPr>
          <p:cNvPicPr>
            <a:picLocks noChangeAspect="1"/>
          </p:cNvPicPr>
          <p:nvPr/>
        </p:nvPicPr>
        <p:blipFill>
          <a:blip r:embed="rId6"/>
          <a:stretch>
            <a:fillRect/>
          </a:stretch>
        </p:blipFill>
        <p:spPr>
          <a:xfrm>
            <a:off x="6660339" y="1127251"/>
            <a:ext cx="2964678" cy="2084207"/>
          </a:xfrm>
          <a:prstGeom prst="rect">
            <a:avLst/>
          </a:prstGeom>
        </p:spPr>
      </p:pic>
      <p:sp>
        <p:nvSpPr>
          <p:cNvPr id="4" name="AutoShape 2">
            <a:extLst>
              <a:ext uri="{FF2B5EF4-FFF2-40B4-BE49-F238E27FC236}">
                <a16:creationId xmlns:a16="http://schemas.microsoft.com/office/drawing/2014/main" id="{3B37081F-59E3-4E48-9C72-C57D252B0686}"/>
              </a:ext>
            </a:extLst>
          </p:cNvPr>
          <p:cNvSpPr>
            <a:spLocks noChangeAspect="1" noChangeArrowheads="1"/>
          </p:cNvSpPr>
          <p:nvPr/>
        </p:nvSpPr>
        <p:spPr bwMode="auto">
          <a:xfrm>
            <a:off x="5637181" y="3059058"/>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3076" name="Picture 4" descr="What are ten frames? (And how they help ...">
            <a:extLst>
              <a:ext uri="{FF2B5EF4-FFF2-40B4-BE49-F238E27FC236}">
                <a16:creationId xmlns:a16="http://schemas.microsoft.com/office/drawing/2014/main" id="{78B5220A-E97D-4D73-B763-C2DD3E558E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19437" y="3136052"/>
            <a:ext cx="3443817" cy="1420945"/>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Addition using Ten Frames">
            <a:extLst>
              <a:ext uri="{FF2B5EF4-FFF2-40B4-BE49-F238E27FC236}">
                <a16:creationId xmlns:a16="http://schemas.microsoft.com/office/drawing/2014/main" id="{A7A11228-35F9-4725-8168-844A316F3B2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00050" y="4703516"/>
            <a:ext cx="2857500" cy="1600200"/>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part-whole model - KS1 Maths resources ...">
            <a:extLst>
              <a:ext uri="{FF2B5EF4-FFF2-40B4-BE49-F238E27FC236}">
                <a16:creationId xmlns:a16="http://schemas.microsoft.com/office/drawing/2014/main" id="{7CCED5A6-A463-4BD3-971F-EE94BD994955}"/>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932670" y="3284509"/>
            <a:ext cx="3088746" cy="1729698"/>
          </a:xfrm>
          <a:prstGeom prst="rect">
            <a:avLst/>
          </a:prstGeom>
          <a:noFill/>
          <a:extLst>
            <a:ext uri="{909E8E84-426E-40DD-AFC4-6F175D3DCCD1}">
              <a14:hiddenFill xmlns:a14="http://schemas.microsoft.com/office/drawing/2010/main">
                <a:solidFill>
                  <a:srgbClr val="FFFFFF"/>
                </a:solidFill>
              </a14:hiddenFill>
            </a:ext>
          </a:extLst>
        </p:spPr>
      </p:pic>
      <p:pic>
        <p:nvPicPr>
          <p:cNvPr id="3082" name="Picture 10" descr="part-whole model - KS1 Maths resources ...">
            <a:extLst>
              <a:ext uri="{FF2B5EF4-FFF2-40B4-BE49-F238E27FC236}">
                <a16:creationId xmlns:a16="http://schemas.microsoft.com/office/drawing/2014/main" id="{E2F4253D-A4AB-4105-9E54-7DE620E05D5D}"/>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032917" y="5417903"/>
            <a:ext cx="3695700" cy="1238250"/>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27600A48-FE19-43E2-B46E-817CED8FF463}"/>
              </a:ext>
            </a:extLst>
          </p:cNvPr>
          <p:cNvPicPr>
            <a:picLocks noChangeAspect="1"/>
          </p:cNvPicPr>
          <p:nvPr/>
        </p:nvPicPr>
        <p:blipFill>
          <a:blip r:embed="rId11"/>
          <a:stretch>
            <a:fillRect/>
          </a:stretch>
        </p:blipFill>
        <p:spPr>
          <a:xfrm>
            <a:off x="6996192" y="4788346"/>
            <a:ext cx="2124970" cy="1867807"/>
          </a:xfrm>
          <a:prstGeom prst="rect">
            <a:avLst/>
          </a:prstGeom>
        </p:spPr>
      </p:pic>
    </p:spTree>
    <p:extLst>
      <p:ext uri="{BB962C8B-B14F-4D97-AF65-F5344CB8AC3E}">
        <p14:creationId xmlns:p14="http://schemas.microsoft.com/office/powerpoint/2010/main" val="1614874803"/>
      </p:ext>
    </p:extLst>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0B89C1E9-C8E7-4154-86F1-F178BD60772A}"/>
              </a:ext>
            </a:extLst>
          </p:cNvPr>
          <p:cNvSpPr txBox="1"/>
          <p:nvPr/>
        </p:nvSpPr>
        <p:spPr>
          <a:xfrm>
            <a:off x="431856" y="458255"/>
            <a:ext cx="8923159" cy="4832092"/>
          </a:xfrm>
          <a:prstGeom prst="rect">
            <a:avLst/>
          </a:prstGeom>
          <a:noFill/>
        </p:spPr>
        <p:txBody>
          <a:bodyPr wrap="square">
            <a:spAutoFit/>
          </a:bodyPr>
          <a:lstStyle/>
          <a:p>
            <a:pPr algn="l"/>
            <a:r>
              <a:rPr lang="en-GB" sz="2800" b="1" i="0" dirty="0">
                <a:solidFill>
                  <a:srgbClr val="002E63"/>
                </a:solidFill>
                <a:effectLst/>
                <a:latin typeface="Comic Sans MS" panose="030F0702030302020204" pitchFamily="66" charset="0"/>
              </a:rPr>
              <a:t>What does White R</a:t>
            </a:r>
            <a:r>
              <a:rPr lang="en-GB" sz="2800" b="1" dirty="0">
                <a:solidFill>
                  <a:srgbClr val="002E63"/>
                </a:solidFill>
                <a:latin typeface="Comic Sans MS" panose="030F0702030302020204" pitchFamily="66" charset="0"/>
              </a:rPr>
              <a:t>ose maths look like?</a:t>
            </a:r>
          </a:p>
          <a:p>
            <a:pPr algn="l"/>
            <a:endParaRPr lang="en-GB" sz="2800" b="1" i="0" dirty="0">
              <a:solidFill>
                <a:srgbClr val="002E63"/>
              </a:solidFill>
              <a:effectLst/>
              <a:latin typeface="Comic Sans MS" panose="030F0702030302020204" pitchFamily="66" charset="0"/>
            </a:endParaRPr>
          </a:p>
          <a:p>
            <a:pPr algn="l"/>
            <a:endParaRPr lang="en-GB" sz="2800" b="1" dirty="0">
              <a:solidFill>
                <a:srgbClr val="002E63"/>
              </a:solidFill>
              <a:latin typeface="Comic Sans MS" panose="030F0702030302020204" pitchFamily="66" charset="0"/>
            </a:endParaRPr>
          </a:p>
          <a:p>
            <a:pPr algn="l"/>
            <a:r>
              <a:rPr lang="en-GB" sz="2800" b="1" i="0" dirty="0">
                <a:solidFill>
                  <a:srgbClr val="002E63"/>
                </a:solidFill>
                <a:effectLst/>
                <a:latin typeface="Comic Sans MS" panose="030F0702030302020204" pitchFamily="66" charset="0"/>
              </a:rPr>
              <a:t>Blocks of learning</a:t>
            </a:r>
          </a:p>
          <a:p>
            <a:pPr algn="l"/>
            <a:r>
              <a:rPr lang="en-GB" sz="2800" b="0" i="0" dirty="0">
                <a:solidFill>
                  <a:srgbClr val="002E63"/>
                </a:solidFill>
                <a:effectLst/>
                <a:latin typeface="Comic Sans MS" panose="030F0702030302020204" pitchFamily="66" charset="0"/>
              </a:rPr>
              <a:t>For each year group, the scheme of learning includes an overview of the maths that your child should be learning at any point in the year.</a:t>
            </a:r>
          </a:p>
          <a:p>
            <a:pPr algn="l"/>
            <a:endParaRPr lang="en-GB" sz="2800" b="0" i="0" dirty="0">
              <a:solidFill>
                <a:srgbClr val="002E63"/>
              </a:solidFill>
              <a:effectLst/>
              <a:latin typeface="Comic Sans MS" panose="030F0702030302020204" pitchFamily="66" charset="0"/>
            </a:endParaRPr>
          </a:p>
          <a:p>
            <a:pPr algn="l"/>
            <a:r>
              <a:rPr lang="en-GB" sz="2800" b="0" i="0" dirty="0">
                <a:solidFill>
                  <a:srgbClr val="002E63"/>
                </a:solidFill>
                <a:effectLst/>
                <a:latin typeface="Comic Sans MS" panose="030F0702030302020204" pitchFamily="66" charset="0"/>
              </a:rPr>
              <a:t>Each year is split into three terms (autumn, spring and summer), and each term comprises individual blocks of learning about a particular topic. </a:t>
            </a:r>
          </a:p>
        </p:txBody>
      </p:sp>
    </p:spTree>
    <p:extLst>
      <p:ext uri="{BB962C8B-B14F-4D97-AF65-F5344CB8AC3E}">
        <p14:creationId xmlns:p14="http://schemas.microsoft.com/office/powerpoint/2010/main" val="3663372491"/>
      </p:ext>
    </p:extLst>
  </p:cSld>
  <p:clrMapOvr>
    <a:masterClrMapping/>
  </p:clrMapOvr>
  <p:transition spd="slow">
    <p:push dir="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FCE945-A10E-470F-B212-23ED3A706A65}"/>
              </a:ext>
            </a:extLst>
          </p:cNvPr>
          <p:cNvSpPr>
            <a:spLocks noGrp="1"/>
          </p:cNvSpPr>
          <p:nvPr>
            <p:ph type="title"/>
          </p:nvPr>
        </p:nvSpPr>
        <p:spPr/>
        <p:txBody>
          <a:bodyPr/>
          <a:lstStyle/>
          <a:p>
            <a:endParaRPr lang="en-GB"/>
          </a:p>
        </p:txBody>
      </p:sp>
      <p:pic>
        <p:nvPicPr>
          <p:cNvPr id="3" name="Picture 2">
            <a:extLst>
              <a:ext uri="{FF2B5EF4-FFF2-40B4-BE49-F238E27FC236}">
                <a16:creationId xmlns:a16="http://schemas.microsoft.com/office/drawing/2014/main" id="{E7998DB5-3D24-4265-938A-41AB1B38B787}"/>
              </a:ext>
            </a:extLst>
          </p:cNvPr>
          <p:cNvPicPr/>
          <p:nvPr/>
        </p:nvPicPr>
        <p:blipFill>
          <a:blip r:embed="rId2">
            <a:extLst>
              <a:ext uri="{28A0092B-C50C-407E-A947-70E740481C1C}">
                <a14:useLocalDpi xmlns:a14="http://schemas.microsoft.com/office/drawing/2010/main" val="0"/>
              </a:ext>
            </a:extLst>
          </a:blip>
          <a:stretch>
            <a:fillRect/>
          </a:stretch>
        </p:blipFill>
        <p:spPr>
          <a:xfrm>
            <a:off x="350819" y="851685"/>
            <a:ext cx="6106160" cy="3971290"/>
          </a:xfrm>
          <a:prstGeom prst="rect">
            <a:avLst/>
          </a:prstGeom>
        </p:spPr>
      </p:pic>
      <p:pic>
        <p:nvPicPr>
          <p:cNvPr id="4" name="Picture 3">
            <a:extLst>
              <a:ext uri="{FF2B5EF4-FFF2-40B4-BE49-F238E27FC236}">
                <a16:creationId xmlns:a16="http://schemas.microsoft.com/office/drawing/2014/main" id="{4963ABFD-600D-4E78-9B6F-A19B27E67DCA}"/>
              </a:ext>
            </a:extLst>
          </p:cNvPr>
          <p:cNvPicPr/>
          <p:nvPr/>
        </p:nvPicPr>
        <p:blipFill>
          <a:blip r:embed="rId3"/>
          <a:stretch>
            <a:fillRect/>
          </a:stretch>
        </p:blipFill>
        <p:spPr>
          <a:xfrm>
            <a:off x="3797710" y="2691989"/>
            <a:ext cx="5731510" cy="3905250"/>
          </a:xfrm>
          <a:prstGeom prst="rect">
            <a:avLst/>
          </a:prstGeom>
        </p:spPr>
      </p:pic>
      <p:sp>
        <p:nvSpPr>
          <p:cNvPr id="5" name="TextBox 4">
            <a:extLst>
              <a:ext uri="{FF2B5EF4-FFF2-40B4-BE49-F238E27FC236}">
                <a16:creationId xmlns:a16="http://schemas.microsoft.com/office/drawing/2014/main" id="{A2F50C7B-CE3A-4621-B4B0-BE1D86F93719}"/>
              </a:ext>
            </a:extLst>
          </p:cNvPr>
          <p:cNvSpPr txBox="1"/>
          <p:nvPr/>
        </p:nvSpPr>
        <p:spPr>
          <a:xfrm>
            <a:off x="7288306" y="1762468"/>
            <a:ext cx="4959274" cy="584775"/>
          </a:xfrm>
          <a:prstGeom prst="rect">
            <a:avLst/>
          </a:prstGeom>
          <a:noFill/>
        </p:spPr>
        <p:txBody>
          <a:bodyPr wrap="square">
            <a:spAutoFit/>
          </a:bodyPr>
          <a:lstStyle/>
          <a:p>
            <a:r>
              <a:rPr lang="en-GB" sz="3200" dirty="0"/>
              <a:t>Year 1</a:t>
            </a:r>
          </a:p>
        </p:txBody>
      </p:sp>
      <p:sp>
        <p:nvSpPr>
          <p:cNvPr id="6" name="TextBox 5">
            <a:extLst>
              <a:ext uri="{FF2B5EF4-FFF2-40B4-BE49-F238E27FC236}">
                <a16:creationId xmlns:a16="http://schemas.microsoft.com/office/drawing/2014/main" id="{89570593-E11A-4CE9-B6FF-12C8178EF711}"/>
              </a:ext>
            </a:extLst>
          </p:cNvPr>
          <p:cNvSpPr txBox="1"/>
          <p:nvPr/>
        </p:nvSpPr>
        <p:spPr>
          <a:xfrm>
            <a:off x="683112" y="320943"/>
            <a:ext cx="6121100" cy="523220"/>
          </a:xfrm>
          <a:prstGeom prst="rect">
            <a:avLst/>
          </a:prstGeom>
          <a:noFill/>
        </p:spPr>
        <p:txBody>
          <a:bodyPr wrap="square">
            <a:spAutoFit/>
          </a:bodyPr>
          <a:lstStyle/>
          <a:p>
            <a:r>
              <a:rPr lang="en-GB" sz="2800" dirty="0"/>
              <a:t>Reception</a:t>
            </a:r>
          </a:p>
        </p:txBody>
      </p:sp>
    </p:spTree>
    <p:extLst>
      <p:ext uri="{BB962C8B-B14F-4D97-AF65-F5344CB8AC3E}">
        <p14:creationId xmlns:p14="http://schemas.microsoft.com/office/powerpoint/2010/main" val="572222166"/>
      </p:ext>
    </p:extLst>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5895D0-3085-4F77-874D-86D179C4231E}"/>
              </a:ext>
            </a:extLst>
          </p:cNvPr>
          <p:cNvSpPr>
            <a:spLocks noGrp="1"/>
          </p:cNvSpPr>
          <p:nvPr>
            <p:ph type="title"/>
          </p:nvPr>
        </p:nvSpPr>
        <p:spPr/>
        <p:txBody>
          <a:bodyPr>
            <a:normAutofit fontScale="90000"/>
          </a:bodyPr>
          <a:lstStyle/>
          <a:p>
            <a:r>
              <a:rPr lang="en-GB" sz="3600" b="0" i="0" dirty="0">
                <a:solidFill>
                  <a:srgbClr val="002E63"/>
                </a:solidFill>
                <a:effectLst/>
                <a:latin typeface="Biotif"/>
              </a:rPr>
              <a:t>So the Year 4 overview looks like the picture, and Autumn Block 2, for example, focuses on addition and subtraction.</a:t>
            </a:r>
            <a:endParaRPr lang="en-GB" dirty="0"/>
          </a:p>
        </p:txBody>
      </p:sp>
      <p:pic>
        <p:nvPicPr>
          <p:cNvPr id="4" name="Picture 3">
            <a:extLst>
              <a:ext uri="{FF2B5EF4-FFF2-40B4-BE49-F238E27FC236}">
                <a16:creationId xmlns:a16="http://schemas.microsoft.com/office/drawing/2014/main" id="{3B9BECAA-0DD2-4F10-BE0C-31EF3B3E6AF4}"/>
              </a:ext>
            </a:extLst>
          </p:cNvPr>
          <p:cNvPicPr>
            <a:picLocks noChangeAspect="1"/>
          </p:cNvPicPr>
          <p:nvPr/>
        </p:nvPicPr>
        <p:blipFill>
          <a:blip r:embed="rId2"/>
          <a:stretch>
            <a:fillRect/>
          </a:stretch>
        </p:blipFill>
        <p:spPr>
          <a:xfrm>
            <a:off x="246185" y="1795389"/>
            <a:ext cx="9182746" cy="5001065"/>
          </a:xfrm>
          <a:prstGeom prst="rect">
            <a:avLst/>
          </a:prstGeom>
        </p:spPr>
      </p:pic>
    </p:spTree>
    <p:extLst>
      <p:ext uri="{BB962C8B-B14F-4D97-AF65-F5344CB8AC3E}">
        <p14:creationId xmlns:p14="http://schemas.microsoft.com/office/powerpoint/2010/main" val="2284250416"/>
      </p:ext>
    </p:extLst>
  </p:cSld>
  <p:clrMapOvr>
    <a:masterClrMapping/>
  </p:clrMapOvr>
  <p:transition spd="slow">
    <p:push dir="u"/>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129F9A-8429-461C-B1AE-44FEDB0C71CE}"/>
              </a:ext>
            </a:extLst>
          </p:cNvPr>
          <p:cNvSpPr>
            <a:spLocks noGrp="1"/>
          </p:cNvSpPr>
          <p:nvPr>
            <p:ph type="title"/>
          </p:nvPr>
        </p:nvSpPr>
        <p:spPr/>
        <p:txBody>
          <a:bodyPr/>
          <a:lstStyle/>
          <a:p>
            <a:endParaRPr lang="en-GB"/>
          </a:p>
        </p:txBody>
      </p:sp>
      <p:sp>
        <p:nvSpPr>
          <p:cNvPr id="3" name="TextBox 2">
            <a:extLst>
              <a:ext uri="{FF2B5EF4-FFF2-40B4-BE49-F238E27FC236}">
                <a16:creationId xmlns:a16="http://schemas.microsoft.com/office/drawing/2014/main" id="{2D12BE95-D712-482F-8128-64B044EF14B2}"/>
              </a:ext>
            </a:extLst>
          </p:cNvPr>
          <p:cNvSpPr txBox="1"/>
          <p:nvPr/>
        </p:nvSpPr>
        <p:spPr>
          <a:xfrm>
            <a:off x="1124174" y="85626"/>
            <a:ext cx="8310281" cy="2554545"/>
          </a:xfrm>
          <a:prstGeom prst="rect">
            <a:avLst/>
          </a:prstGeom>
          <a:noFill/>
        </p:spPr>
        <p:txBody>
          <a:bodyPr wrap="square">
            <a:spAutoFit/>
          </a:bodyPr>
          <a:lstStyle/>
          <a:p>
            <a:r>
              <a:rPr lang="en-GB" sz="4000" dirty="0"/>
              <a:t>White Rose maths </a:t>
            </a:r>
          </a:p>
          <a:p>
            <a:endParaRPr lang="en-GB" sz="4000" dirty="0"/>
          </a:p>
          <a:p>
            <a:endParaRPr lang="en-GB" sz="4000" dirty="0"/>
          </a:p>
          <a:p>
            <a:endParaRPr lang="en-GB" sz="4000" dirty="0"/>
          </a:p>
        </p:txBody>
      </p:sp>
      <p:pic>
        <p:nvPicPr>
          <p:cNvPr id="4" name="Picture 3">
            <a:extLst>
              <a:ext uri="{FF2B5EF4-FFF2-40B4-BE49-F238E27FC236}">
                <a16:creationId xmlns:a16="http://schemas.microsoft.com/office/drawing/2014/main" id="{C6D2FE89-A33A-4DCA-BE0F-4A2834335567}"/>
              </a:ext>
            </a:extLst>
          </p:cNvPr>
          <p:cNvPicPr>
            <a:picLocks noChangeAspect="1"/>
          </p:cNvPicPr>
          <p:nvPr/>
        </p:nvPicPr>
        <p:blipFill>
          <a:blip r:embed="rId2"/>
          <a:stretch>
            <a:fillRect/>
          </a:stretch>
        </p:blipFill>
        <p:spPr>
          <a:xfrm>
            <a:off x="516468" y="855134"/>
            <a:ext cx="8369396" cy="5757334"/>
          </a:xfrm>
          <a:prstGeom prst="rect">
            <a:avLst/>
          </a:prstGeom>
        </p:spPr>
      </p:pic>
    </p:spTree>
    <p:extLst>
      <p:ext uri="{BB962C8B-B14F-4D97-AF65-F5344CB8AC3E}">
        <p14:creationId xmlns:p14="http://schemas.microsoft.com/office/powerpoint/2010/main" val="1641728220"/>
      </p:ext>
    </p:extLst>
  </p:cSld>
  <p:clrMapOvr>
    <a:masterClrMapping/>
  </p:clrMapOvr>
  <p:transition spd="slow">
    <p:push dir="u"/>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37C720-FD82-4704-AF88-4418532D84F1}"/>
              </a:ext>
            </a:extLst>
          </p:cNvPr>
          <p:cNvSpPr>
            <a:spLocks noGrp="1"/>
          </p:cNvSpPr>
          <p:nvPr>
            <p:ph type="title"/>
          </p:nvPr>
        </p:nvSpPr>
        <p:spPr/>
        <p:txBody>
          <a:bodyPr/>
          <a:lstStyle/>
          <a:p>
            <a:endParaRPr lang="en-GB"/>
          </a:p>
        </p:txBody>
      </p:sp>
      <p:sp>
        <p:nvSpPr>
          <p:cNvPr id="3" name="TextBox 2">
            <a:extLst>
              <a:ext uri="{FF2B5EF4-FFF2-40B4-BE49-F238E27FC236}">
                <a16:creationId xmlns:a16="http://schemas.microsoft.com/office/drawing/2014/main" id="{5CDF73D8-55AF-406D-A1D2-5D88ABC35034}"/>
              </a:ext>
            </a:extLst>
          </p:cNvPr>
          <p:cNvSpPr txBox="1"/>
          <p:nvPr/>
        </p:nvSpPr>
        <p:spPr>
          <a:xfrm>
            <a:off x="2237591" y="-15974"/>
            <a:ext cx="6960196" cy="2554545"/>
          </a:xfrm>
          <a:prstGeom prst="rect">
            <a:avLst/>
          </a:prstGeom>
          <a:noFill/>
        </p:spPr>
        <p:txBody>
          <a:bodyPr wrap="square">
            <a:spAutoFit/>
          </a:bodyPr>
          <a:lstStyle/>
          <a:p>
            <a:r>
              <a:rPr lang="en-GB" sz="4000" dirty="0"/>
              <a:t>White Rose maths </a:t>
            </a:r>
          </a:p>
          <a:p>
            <a:endParaRPr lang="en-GB" sz="4000" dirty="0"/>
          </a:p>
          <a:p>
            <a:endParaRPr lang="en-GB" sz="4000" dirty="0"/>
          </a:p>
          <a:p>
            <a:endParaRPr lang="en-GB" sz="4000" dirty="0"/>
          </a:p>
        </p:txBody>
      </p:sp>
      <p:pic>
        <p:nvPicPr>
          <p:cNvPr id="4" name="Picture 3">
            <a:extLst>
              <a:ext uri="{FF2B5EF4-FFF2-40B4-BE49-F238E27FC236}">
                <a16:creationId xmlns:a16="http://schemas.microsoft.com/office/drawing/2014/main" id="{29CC07EE-08BD-40D4-AD89-9EEA11D59DF9}"/>
              </a:ext>
            </a:extLst>
          </p:cNvPr>
          <p:cNvPicPr>
            <a:picLocks noChangeAspect="1"/>
          </p:cNvPicPr>
          <p:nvPr/>
        </p:nvPicPr>
        <p:blipFill>
          <a:blip r:embed="rId2"/>
          <a:stretch>
            <a:fillRect/>
          </a:stretch>
        </p:blipFill>
        <p:spPr>
          <a:xfrm>
            <a:off x="524770" y="665877"/>
            <a:ext cx="8486973" cy="6138333"/>
          </a:xfrm>
          <a:prstGeom prst="rect">
            <a:avLst/>
          </a:prstGeom>
        </p:spPr>
      </p:pic>
      <p:sp>
        <p:nvSpPr>
          <p:cNvPr id="5" name="Oval 4">
            <a:extLst>
              <a:ext uri="{FF2B5EF4-FFF2-40B4-BE49-F238E27FC236}">
                <a16:creationId xmlns:a16="http://schemas.microsoft.com/office/drawing/2014/main" id="{D3B5B8A0-1BC0-4A32-94D3-975911E6F673}"/>
              </a:ext>
            </a:extLst>
          </p:cNvPr>
          <p:cNvSpPr/>
          <p:nvPr/>
        </p:nvSpPr>
        <p:spPr>
          <a:xfrm>
            <a:off x="1000460" y="1086523"/>
            <a:ext cx="1226372" cy="1032734"/>
          </a:xfrm>
          <a:prstGeom prst="ellipse">
            <a:avLst/>
          </a:prstGeom>
          <a:noFill/>
          <a:ln>
            <a:solidFill>
              <a:srgbClr val="FF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Tree>
    <p:extLst>
      <p:ext uri="{BB962C8B-B14F-4D97-AF65-F5344CB8AC3E}">
        <p14:creationId xmlns:p14="http://schemas.microsoft.com/office/powerpoint/2010/main" val="3108970906"/>
      </p:ext>
    </p:extLst>
  </p:cSld>
  <p:clrMapOvr>
    <a:masterClrMapping/>
  </p:clrMapOvr>
  <p:transition spd="slow">
    <p:push dir="u"/>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660F3F8-C6CB-496D-AFDD-091EE7375F73}"/>
              </a:ext>
            </a:extLst>
          </p:cNvPr>
          <p:cNvSpPr txBox="1"/>
          <p:nvPr/>
        </p:nvSpPr>
        <p:spPr>
          <a:xfrm>
            <a:off x="389138" y="363970"/>
            <a:ext cx="8403171" cy="3046988"/>
          </a:xfrm>
          <a:prstGeom prst="rect">
            <a:avLst/>
          </a:prstGeom>
          <a:noFill/>
        </p:spPr>
        <p:txBody>
          <a:bodyPr wrap="square">
            <a:spAutoFit/>
          </a:bodyPr>
          <a:lstStyle/>
          <a:p>
            <a:pPr algn="l"/>
            <a:r>
              <a:rPr lang="en-GB" sz="2400" b="1" i="0" dirty="0">
                <a:effectLst/>
                <a:latin typeface="Comic Sans MS" panose="030F0702030302020204" pitchFamily="66" charset="0"/>
              </a:rPr>
              <a:t>Helping your child with maths (it’s more fun than you think!)</a:t>
            </a:r>
          </a:p>
          <a:p>
            <a:pPr algn="l"/>
            <a:r>
              <a:rPr lang="en-GB" sz="2400" b="0" i="0" dirty="0">
                <a:effectLst/>
                <a:latin typeface="Comic Sans MS" panose="030F0702030302020204" pitchFamily="66" charset="0"/>
              </a:rPr>
              <a:t>Many people think they “can’t do maths”, but with exciting new teaching approaches, we’re proving day by day that every child really can love and succeed in maths! What’s more, we want to make it as easy as possible for you to support your child’s learning, so here are some helpful tips from our fantastic team.</a:t>
            </a:r>
          </a:p>
        </p:txBody>
      </p:sp>
      <p:pic>
        <p:nvPicPr>
          <p:cNvPr id="4" name="Picture 3">
            <a:extLst>
              <a:ext uri="{FF2B5EF4-FFF2-40B4-BE49-F238E27FC236}">
                <a16:creationId xmlns:a16="http://schemas.microsoft.com/office/drawing/2014/main" id="{000B8111-1816-46AA-9983-34462BE8741B}"/>
              </a:ext>
            </a:extLst>
          </p:cNvPr>
          <p:cNvPicPr>
            <a:picLocks noChangeAspect="1"/>
          </p:cNvPicPr>
          <p:nvPr/>
        </p:nvPicPr>
        <p:blipFill>
          <a:blip r:embed="rId2"/>
          <a:stretch>
            <a:fillRect/>
          </a:stretch>
        </p:blipFill>
        <p:spPr>
          <a:xfrm>
            <a:off x="1257301" y="3447043"/>
            <a:ext cx="6356838" cy="3080034"/>
          </a:xfrm>
          <a:prstGeom prst="rect">
            <a:avLst/>
          </a:prstGeom>
        </p:spPr>
      </p:pic>
    </p:spTree>
    <p:extLst>
      <p:ext uri="{BB962C8B-B14F-4D97-AF65-F5344CB8AC3E}">
        <p14:creationId xmlns:p14="http://schemas.microsoft.com/office/powerpoint/2010/main" val="1958097535"/>
      </p:ext>
    </p:extLst>
  </p:cSld>
  <p:clrMapOvr>
    <a:masterClrMapping/>
  </p:clrMapOvr>
  <p:transition spd="slow">
    <p:push dir="u"/>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E0F3C26-7BD7-4BA6-8F44-93900A04F54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80822" cy="1287529"/>
          </a:xfrm>
          <a:prstGeom prst="rect">
            <a:avLst/>
          </a:prstGeom>
        </p:spPr>
      </p:pic>
      <p:sp>
        <p:nvSpPr>
          <p:cNvPr id="6" name="TextBox 5">
            <a:extLst>
              <a:ext uri="{FF2B5EF4-FFF2-40B4-BE49-F238E27FC236}">
                <a16:creationId xmlns:a16="http://schemas.microsoft.com/office/drawing/2014/main" id="{16D37291-5811-42F6-A5AF-B509029E47E5}"/>
              </a:ext>
            </a:extLst>
          </p:cNvPr>
          <p:cNvSpPr txBox="1"/>
          <p:nvPr/>
        </p:nvSpPr>
        <p:spPr>
          <a:xfrm>
            <a:off x="1380393" y="303195"/>
            <a:ext cx="6594438" cy="523220"/>
          </a:xfrm>
          <a:prstGeom prst="rect">
            <a:avLst/>
          </a:prstGeom>
          <a:noFill/>
        </p:spPr>
        <p:txBody>
          <a:bodyPr wrap="square" rtlCol="0">
            <a:spAutoFit/>
          </a:bodyPr>
          <a:lstStyle/>
          <a:p>
            <a:r>
              <a:rPr lang="en-GB" sz="2800" dirty="0">
                <a:sym typeface="Wingdings" panose="05000000000000000000" pitchFamily="2" charset="2"/>
              </a:rPr>
              <a:t>Support at home- how can you help?</a:t>
            </a:r>
          </a:p>
        </p:txBody>
      </p:sp>
      <p:sp>
        <p:nvSpPr>
          <p:cNvPr id="7" name="TextBox 6">
            <a:extLst>
              <a:ext uri="{FF2B5EF4-FFF2-40B4-BE49-F238E27FC236}">
                <a16:creationId xmlns:a16="http://schemas.microsoft.com/office/drawing/2014/main" id="{32F7FB17-5590-4ED3-BEE8-5676B73A4A5A}"/>
              </a:ext>
            </a:extLst>
          </p:cNvPr>
          <p:cNvSpPr txBox="1"/>
          <p:nvPr/>
        </p:nvSpPr>
        <p:spPr>
          <a:xfrm>
            <a:off x="199466" y="6163980"/>
            <a:ext cx="4959274" cy="369332"/>
          </a:xfrm>
          <a:prstGeom prst="rect">
            <a:avLst/>
          </a:prstGeom>
          <a:noFill/>
        </p:spPr>
        <p:txBody>
          <a:bodyPr wrap="square">
            <a:spAutoFit/>
          </a:bodyPr>
          <a:lstStyle/>
          <a:p>
            <a:r>
              <a:rPr lang="en-GB" dirty="0"/>
              <a:t>https://home.oxfordowl.co.uk/maths/</a:t>
            </a:r>
          </a:p>
        </p:txBody>
      </p:sp>
      <p:sp>
        <p:nvSpPr>
          <p:cNvPr id="8" name="TextBox 7">
            <a:extLst>
              <a:ext uri="{FF2B5EF4-FFF2-40B4-BE49-F238E27FC236}">
                <a16:creationId xmlns:a16="http://schemas.microsoft.com/office/drawing/2014/main" id="{7761EC74-42D5-49B2-9667-F25EFB7BF122}"/>
              </a:ext>
            </a:extLst>
          </p:cNvPr>
          <p:cNvSpPr txBox="1"/>
          <p:nvPr/>
        </p:nvSpPr>
        <p:spPr>
          <a:xfrm>
            <a:off x="199466" y="2535742"/>
            <a:ext cx="3194366" cy="2862322"/>
          </a:xfrm>
          <a:prstGeom prst="rect">
            <a:avLst/>
          </a:prstGeom>
          <a:noFill/>
        </p:spPr>
        <p:txBody>
          <a:bodyPr wrap="square">
            <a:spAutoFit/>
          </a:bodyPr>
          <a:lstStyle/>
          <a:p>
            <a:r>
              <a:rPr lang="en-GB" sz="2000" b="0" i="0" dirty="0">
                <a:solidFill>
                  <a:schemeClr val="tx2"/>
                </a:solidFill>
                <a:effectLst/>
                <a:latin typeface="Google Sans"/>
              </a:rPr>
              <a:t>Oxford Owl is a FREE website built to support you with your child's learning. You'll find age-specific reading and maths tips and activities, free eBooks, and lots of fun ideas to really bring your child's learning to life.</a:t>
            </a:r>
            <a:endParaRPr lang="en-GB" sz="2000" dirty="0">
              <a:solidFill>
                <a:schemeClr val="tx2"/>
              </a:solidFill>
            </a:endParaRPr>
          </a:p>
        </p:txBody>
      </p:sp>
      <p:pic>
        <p:nvPicPr>
          <p:cNvPr id="5" name="Picture 4">
            <a:extLst>
              <a:ext uri="{FF2B5EF4-FFF2-40B4-BE49-F238E27FC236}">
                <a16:creationId xmlns:a16="http://schemas.microsoft.com/office/drawing/2014/main" id="{261DDFE6-6CB7-4FCC-8DA1-D47EAEA7E3BE}"/>
              </a:ext>
            </a:extLst>
          </p:cNvPr>
          <p:cNvPicPr>
            <a:picLocks noChangeAspect="1"/>
          </p:cNvPicPr>
          <p:nvPr/>
        </p:nvPicPr>
        <p:blipFill>
          <a:blip r:embed="rId3"/>
          <a:stretch>
            <a:fillRect/>
          </a:stretch>
        </p:blipFill>
        <p:spPr>
          <a:xfrm>
            <a:off x="628536" y="874430"/>
            <a:ext cx="1447518" cy="1287529"/>
          </a:xfrm>
          <a:prstGeom prst="rect">
            <a:avLst/>
          </a:prstGeom>
        </p:spPr>
      </p:pic>
      <p:pic>
        <p:nvPicPr>
          <p:cNvPr id="11" name="Picture 10">
            <a:extLst>
              <a:ext uri="{FF2B5EF4-FFF2-40B4-BE49-F238E27FC236}">
                <a16:creationId xmlns:a16="http://schemas.microsoft.com/office/drawing/2014/main" id="{080BC010-2536-455B-AC53-1FA9A493F05B}"/>
              </a:ext>
            </a:extLst>
          </p:cNvPr>
          <p:cNvPicPr>
            <a:picLocks noChangeAspect="1"/>
          </p:cNvPicPr>
          <p:nvPr/>
        </p:nvPicPr>
        <p:blipFill>
          <a:blip r:embed="rId4"/>
          <a:stretch>
            <a:fillRect/>
          </a:stretch>
        </p:blipFill>
        <p:spPr>
          <a:xfrm>
            <a:off x="7381476" y="3938906"/>
            <a:ext cx="2330792" cy="1362855"/>
          </a:xfrm>
          <a:prstGeom prst="rect">
            <a:avLst/>
          </a:prstGeom>
        </p:spPr>
      </p:pic>
      <p:pic>
        <p:nvPicPr>
          <p:cNvPr id="13" name="Picture 12">
            <a:extLst>
              <a:ext uri="{FF2B5EF4-FFF2-40B4-BE49-F238E27FC236}">
                <a16:creationId xmlns:a16="http://schemas.microsoft.com/office/drawing/2014/main" id="{5E31DEF3-6C4C-4EB4-8B95-CC8D3196A272}"/>
              </a:ext>
            </a:extLst>
          </p:cNvPr>
          <p:cNvPicPr>
            <a:picLocks noChangeAspect="1"/>
          </p:cNvPicPr>
          <p:nvPr/>
        </p:nvPicPr>
        <p:blipFill>
          <a:blip r:embed="rId5"/>
          <a:stretch>
            <a:fillRect/>
          </a:stretch>
        </p:blipFill>
        <p:spPr>
          <a:xfrm>
            <a:off x="7466739" y="5461587"/>
            <a:ext cx="2159941" cy="1115060"/>
          </a:xfrm>
          <a:prstGeom prst="rect">
            <a:avLst/>
          </a:prstGeom>
        </p:spPr>
      </p:pic>
      <p:pic>
        <p:nvPicPr>
          <p:cNvPr id="4" name="Picture 3">
            <a:extLst>
              <a:ext uri="{FF2B5EF4-FFF2-40B4-BE49-F238E27FC236}">
                <a16:creationId xmlns:a16="http://schemas.microsoft.com/office/drawing/2014/main" id="{656A1767-E7A5-41DB-9502-81529AF28AFE}"/>
              </a:ext>
            </a:extLst>
          </p:cNvPr>
          <p:cNvPicPr>
            <a:picLocks noChangeAspect="1"/>
          </p:cNvPicPr>
          <p:nvPr/>
        </p:nvPicPr>
        <p:blipFill>
          <a:blip r:embed="rId6"/>
          <a:stretch>
            <a:fillRect/>
          </a:stretch>
        </p:blipFill>
        <p:spPr>
          <a:xfrm>
            <a:off x="5613291" y="4574527"/>
            <a:ext cx="1768185" cy="1774119"/>
          </a:xfrm>
          <a:prstGeom prst="rect">
            <a:avLst/>
          </a:prstGeom>
        </p:spPr>
      </p:pic>
      <p:pic>
        <p:nvPicPr>
          <p:cNvPr id="12" name="Picture 11">
            <a:extLst>
              <a:ext uri="{FF2B5EF4-FFF2-40B4-BE49-F238E27FC236}">
                <a16:creationId xmlns:a16="http://schemas.microsoft.com/office/drawing/2014/main" id="{9423260E-EF66-4DF9-BF0E-1C9C17A06AE1}"/>
              </a:ext>
            </a:extLst>
          </p:cNvPr>
          <p:cNvPicPr>
            <a:picLocks noChangeAspect="1"/>
          </p:cNvPicPr>
          <p:nvPr/>
        </p:nvPicPr>
        <p:blipFill>
          <a:blip r:embed="rId7"/>
          <a:stretch>
            <a:fillRect/>
          </a:stretch>
        </p:blipFill>
        <p:spPr>
          <a:xfrm>
            <a:off x="3339895" y="4663817"/>
            <a:ext cx="1389304" cy="1355300"/>
          </a:xfrm>
          <a:prstGeom prst="rect">
            <a:avLst/>
          </a:prstGeom>
        </p:spPr>
      </p:pic>
      <p:pic>
        <p:nvPicPr>
          <p:cNvPr id="10" name="Picture 9">
            <a:extLst>
              <a:ext uri="{FF2B5EF4-FFF2-40B4-BE49-F238E27FC236}">
                <a16:creationId xmlns:a16="http://schemas.microsoft.com/office/drawing/2014/main" id="{8E807D5B-2D8F-422A-AC89-F8938E09A4B1}"/>
              </a:ext>
            </a:extLst>
          </p:cNvPr>
          <p:cNvPicPr>
            <a:picLocks noChangeAspect="1"/>
          </p:cNvPicPr>
          <p:nvPr/>
        </p:nvPicPr>
        <p:blipFill>
          <a:blip r:embed="rId8"/>
          <a:stretch>
            <a:fillRect/>
          </a:stretch>
        </p:blipFill>
        <p:spPr>
          <a:xfrm>
            <a:off x="2916215" y="958994"/>
            <a:ext cx="4970641" cy="1933027"/>
          </a:xfrm>
          <a:prstGeom prst="rect">
            <a:avLst/>
          </a:prstGeom>
        </p:spPr>
      </p:pic>
      <p:pic>
        <p:nvPicPr>
          <p:cNvPr id="15" name="Picture 14">
            <a:extLst>
              <a:ext uri="{FF2B5EF4-FFF2-40B4-BE49-F238E27FC236}">
                <a16:creationId xmlns:a16="http://schemas.microsoft.com/office/drawing/2014/main" id="{7112E579-F8FF-4E8C-B1CC-EE1FC3D18CF8}"/>
              </a:ext>
            </a:extLst>
          </p:cNvPr>
          <p:cNvPicPr>
            <a:picLocks noChangeAspect="1"/>
          </p:cNvPicPr>
          <p:nvPr/>
        </p:nvPicPr>
        <p:blipFill>
          <a:blip r:embed="rId9"/>
          <a:stretch>
            <a:fillRect/>
          </a:stretch>
        </p:blipFill>
        <p:spPr>
          <a:xfrm>
            <a:off x="7590105" y="1083385"/>
            <a:ext cx="2116429" cy="2598550"/>
          </a:xfrm>
          <a:prstGeom prst="rect">
            <a:avLst/>
          </a:prstGeom>
        </p:spPr>
      </p:pic>
      <p:sp>
        <p:nvSpPr>
          <p:cNvPr id="3" name="TextBox 2">
            <a:extLst>
              <a:ext uri="{FF2B5EF4-FFF2-40B4-BE49-F238E27FC236}">
                <a16:creationId xmlns:a16="http://schemas.microsoft.com/office/drawing/2014/main" id="{F3240DDC-3680-4CBE-BC96-EBAFB0D69AC0}"/>
              </a:ext>
            </a:extLst>
          </p:cNvPr>
          <p:cNvSpPr txBox="1"/>
          <p:nvPr/>
        </p:nvSpPr>
        <p:spPr>
          <a:xfrm>
            <a:off x="3625327" y="3195021"/>
            <a:ext cx="3410174" cy="830997"/>
          </a:xfrm>
          <a:prstGeom prst="rect">
            <a:avLst/>
          </a:prstGeom>
          <a:noFill/>
        </p:spPr>
        <p:txBody>
          <a:bodyPr wrap="square" rtlCol="0">
            <a:spAutoFit/>
          </a:bodyPr>
          <a:lstStyle/>
          <a:p>
            <a:r>
              <a:rPr lang="en-GB" sz="2400" dirty="0"/>
              <a:t>1 Minute maths app- FREE</a:t>
            </a:r>
          </a:p>
        </p:txBody>
      </p:sp>
    </p:spTree>
    <p:extLst>
      <p:ext uri="{BB962C8B-B14F-4D97-AF65-F5344CB8AC3E}">
        <p14:creationId xmlns:p14="http://schemas.microsoft.com/office/powerpoint/2010/main" val="789615905"/>
      </p:ext>
    </p:extLst>
  </p:cSld>
  <p:clrMapOvr>
    <a:masterClrMapping/>
  </p:clrMapOvr>
  <p:transition spd="slow">
    <p:push dir="u"/>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A766875-9702-49F9-ACFB-1E4D89592B48}"/>
              </a:ext>
            </a:extLst>
          </p:cNvPr>
          <p:cNvPicPr>
            <a:picLocks noChangeAspect="1"/>
          </p:cNvPicPr>
          <p:nvPr/>
        </p:nvPicPr>
        <p:blipFill>
          <a:blip r:embed="rId2"/>
          <a:stretch>
            <a:fillRect/>
          </a:stretch>
        </p:blipFill>
        <p:spPr>
          <a:xfrm>
            <a:off x="0" y="931322"/>
            <a:ext cx="9906000" cy="4045787"/>
          </a:xfrm>
          <a:prstGeom prst="rect">
            <a:avLst/>
          </a:prstGeom>
        </p:spPr>
      </p:pic>
    </p:spTree>
    <p:extLst>
      <p:ext uri="{BB962C8B-B14F-4D97-AF65-F5344CB8AC3E}">
        <p14:creationId xmlns:p14="http://schemas.microsoft.com/office/powerpoint/2010/main" val="3764948068"/>
      </p:ext>
    </p:extLst>
  </p:cSld>
  <p:clrMapOvr>
    <a:masterClrMapping/>
  </p:clrMapOvr>
  <p:transition spd="slow">
    <p:push dir="u"/>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E0F3C26-7BD7-4BA6-8F44-93900A04F54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80822" cy="1287529"/>
          </a:xfrm>
          <a:prstGeom prst="rect">
            <a:avLst/>
          </a:prstGeom>
        </p:spPr>
      </p:pic>
      <p:sp>
        <p:nvSpPr>
          <p:cNvPr id="6" name="TextBox 5">
            <a:extLst>
              <a:ext uri="{FF2B5EF4-FFF2-40B4-BE49-F238E27FC236}">
                <a16:creationId xmlns:a16="http://schemas.microsoft.com/office/drawing/2014/main" id="{16D37291-5811-42F6-A5AF-B509029E47E5}"/>
              </a:ext>
            </a:extLst>
          </p:cNvPr>
          <p:cNvSpPr txBox="1"/>
          <p:nvPr/>
        </p:nvSpPr>
        <p:spPr>
          <a:xfrm>
            <a:off x="3754831" y="1682242"/>
            <a:ext cx="6379285" cy="646331"/>
          </a:xfrm>
          <a:prstGeom prst="rect">
            <a:avLst/>
          </a:prstGeom>
          <a:noFill/>
        </p:spPr>
        <p:txBody>
          <a:bodyPr wrap="square" rtlCol="0">
            <a:spAutoFit/>
          </a:bodyPr>
          <a:lstStyle/>
          <a:p>
            <a:r>
              <a:rPr lang="en-GB" sz="3600" u="sng" dirty="0">
                <a:latin typeface="Comic Sans MS" panose="030F0702030302020204" pitchFamily="66" charset="0"/>
                <a:sym typeface="Wingdings" panose="05000000000000000000" pitchFamily="2" charset="2"/>
              </a:rPr>
              <a:t>Fractions</a:t>
            </a:r>
          </a:p>
        </p:txBody>
      </p:sp>
    </p:spTree>
    <p:extLst>
      <p:ext uri="{BB962C8B-B14F-4D97-AF65-F5344CB8AC3E}">
        <p14:creationId xmlns:p14="http://schemas.microsoft.com/office/powerpoint/2010/main" val="2235688889"/>
      </p:ext>
    </p:extLst>
  </p:cSld>
  <p:clrMapOvr>
    <a:masterClrMapping/>
  </p:clrMapOvr>
  <p:transition spd="slow">
    <p:push dir="u"/>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E0F3C26-7BD7-4BA6-8F44-93900A04F54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80822" cy="1287529"/>
          </a:xfrm>
          <a:prstGeom prst="rect">
            <a:avLst/>
          </a:prstGeom>
        </p:spPr>
      </p:pic>
      <p:sp>
        <p:nvSpPr>
          <p:cNvPr id="6" name="TextBox 5">
            <a:extLst>
              <a:ext uri="{FF2B5EF4-FFF2-40B4-BE49-F238E27FC236}">
                <a16:creationId xmlns:a16="http://schemas.microsoft.com/office/drawing/2014/main" id="{16D37291-5811-42F6-A5AF-B509029E47E5}"/>
              </a:ext>
            </a:extLst>
          </p:cNvPr>
          <p:cNvSpPr txBox="1"/>
          <p:nvPr/>
        </p:nvSpPr>
        <p:spPr>
          <a:xfrm>
            <a:off x="1398493" y="416150"/>
            <a:ext cx="6379285" cy="523220"/>
          </a:xfrm>
          <a:prstGeom prst="rect">
            <a:avLst/>
          </a:prstGeom>
          <a:noFill/>
        </p:spPr>
        <p:txBody>
          <a:bodyPr wrap="square" rtlCol="0">
            <a:spAutoFit/>
          </a:bodyPr>
          <a:lstStyle/>
          <a:p>
            <a:r>
              <a:rPr lang="en-GB" sz="2800" u="sng" dirty="0">
                <a:latin typeface="Comic Sans MS" panose="030F0702030302020204" pitchFamily="66" charset="0"/>
                <a:sym typeface="Wingdings" panose="05000000000000000000" pitchFamily="2" charset="2"/>
              </a:rPr>
              <a:t>Fractions, Decimals and percentages </a:t>
            </a:r>
          </a:p>
        </p:txBody>
      </p:sp>
      <p:pic>
        <p:nvPicPr>
          <p:cNvPr id="4" name="Picture 3">
            <a:extLst>
              <a:ext uri="{FF2B5EF4-FFF2-40B4-BE49-F238E27FC236}">
                <a16:creationId xmlns:a16="http://schemas.microsoft.com/office/drawing/2014/main" id="{1E6F3101-0384-4103-BC6E-B1401080628A}"/>
              </a:ext>
            </a:extLst>
          </p:cNvPr>
          <p:cNvPicPr>
            <a:picLocks noChangeAspect="1"/>
          </p:cNvPicPr>
          <p:nvPr/>
        </p:nvPicPr>
        <p:blipFill>
          <a:blip r:embed="rId3"/>
          <a:stretch>
            <a:fillRect/>
          </a:stretch>
        </p:blipFill>
        <p:spPr>
          <a:xfrm>
            <a:off x="794522" y="1102854"/>
            <a:ext cx="3056716" cy="2986176"/>
          </a:xfrm>
          <a:prstGeom prst="rect">
            <a:avLst/>
          </a:prstGeom>
        </p:spPr>
      </p:pic>
      <p:sp>
        <p:nvSpPr>
          <p:cNvPr id="7" name="TextBox 6">
            <a:extLst>
              <a:ext uri="{FF2B5EF4-FFF2-40B4-BE49-F238E27FC236}">
                <a16:creationId xmlns:a16="http://schemas.microsoft.com/office/drawing/2014/main" id="{56C5E7FC-0953-4FB8-9E9F-7E6CF4AE8FCA}"/>
              </a:ext>
            </a:extLst>
          </p:cNvPr>
          <p:cNvSpPr txBox="1"/>
          <p:nvPr/>
        </p:nvSpPr>
        <p:spPr>
          <a:xfrm>
            <a:off x="4032326" y="1299889"/>
            <a:ext cx="4959274" cy="1754326"/>
          </a:xfrm>
          <a:prstGeom prst="rect">
            <a:avLst/>
          </a:prstGeom>
          <a:noFill/>
        </p:spPr>
        <p:txBody>
          <a:bodyPr wrap="square">
            <a:spAutoFit/>
          </a:bodyPr>
          <a:lstStyle/>
          <a:p>
            <a:r>
              <a:rPr lang="en-GB" sz="3600" dirty="0"/>
              <a:t>What is the whole?</a:t>
            </a:r>
          </a:p>
          <a:p>
            <a:r>
              <a:rPr lang="en-GB" sz="3600" dirty="0"/>
              <a:t>What are the parts? </a:t>
            </a:r>
          </a:p>
          <a:p>
            <a:endParaRPr lang="en-GB" dirty="0"/>
          </a:p>
          <a:p>
            <a:endParaRPr lang="en-GB" dirty="0"/>
          </a:p>
        </p:txBody>
      </p:sp>
      <p:pic>
        <p:nvPicPr>
          <p:cNvPr id="5" name="Picture 4">
            <a:extLst>
              <a:ext uri="{FF2B5EF4-FFF2-40B4-BE49-F238E27FC236}">
                <a16:creationId xmlns:a16="http://schemas.microsoft.com/office/drawing/2014/main" id="{A90623A1-C858-4B79-A1B6-365E4DB42686}"/>
              </a:ext>
            </a:extLst>
          </p:cNvPr>
          <p:cNvPicPr>
            <a:picLocks noChangeAspect="1"/>
          </p:cNvPicPr>
          <p:nvPr/>
        </p:nvPicPr>
        <p:blipFill>
          <a:blip r:embed="rId4"/>
          <a:stretch>
            <a:fillRect/>
          </a:stretch>
        </p:blipFill>
        <p:spPr>
          <a:xfrm>
            <a:off x="6950490" y="2696672"/>
            <a:ext cx="2610214" cy="2734057"/>
          </a:xfrm>
          <a:prstGeom prst="rect">
            <a:avLst/>
          </a:prstGeom>
        </p:spPr>
      </p:pic>
      <p:pic>
        <p:nvPicPr>
          <p:cNvPr id="9" name="Picture 8">
            <a:extLst>
              <a:ext uri="{FF2B5EF4-FFF2-40B4-BE49-F238E27FC236}">
                <a16:creationId xmlns:a16="http://schemas.microsoft.com/office/drawing/2014/main" id="{79D59D76-98EF-49F7-A56B-F0E1A6DD2032}"/>
              </a:ext>
            </a:extLst>
          </p:cNvPr>
          <p:cNvPicPr>
            <a:picLocks noChangeAspect="1"/>
          </p:cNvPicPr>
          <p:nvPr/>
        </p:nvPicPr>
        <p:blipFill>
          <a:blip r:embed="rId5"/>
          <a:stretch>
            <a:fillRect/>
          </a:stretch>
        </p:blipFill>
        <p:spPr>
          <a:xfrm>
            <a:off x="1020727" y="4447055"/>
            <a:ext cx="4454915" cy="1916093"/>
          </a:xfrm>
          <a:prstGeom prst="rect">
            <a:avLst/>
          </a:prstGeom>
        </p:spPr>
      </p:pic>
    </p:spTree>
    <p:extLst>
      <p:ext uri="{BB962C8B-B14F-4D97-AF65-F5344CB8AC3E}">
        <p14:creationId xmlns:p14="http://schemas.microsoft.com/office/powerpoint/2010/main" val="3316154642"/>
      </p:ext>
    </p:extLst>
  </p:cSld>
  <p:clrMapOvr>
    <a:masterClrMapping/>
  </p:clrMapOvr>
  <p:transition spd="slow">
    <p:push dir="u"/>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E0F3C26-7BD7-4BA6-8F44-93900A04F54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980822" cy="1287529"/>
          </a:xfrm>
          <a:prstGeom prst="rect">
            <a:avLst/>
          </a:prstGeom>
        </p:spPr>
      </p:pic>
      <p:sp>
        <p:nvSpPr>
          <p:cNvPr id="6" name="TextBox 5">
            <a:extLst>
              <a:ext uri="{FF2B5EF4-FFF2-40B4-BE49-F238E27FC236}">
                <a16:creationId xmlns:a16="http://schemas.microsoft.com/office/drawing/2014/main" id="{16D37291-5811-42F6-A5AF-B509029E47E5}"/>
              </a:ext>
            </a:extLst>
          </p:cNvPr>
          <p:cNvSpPr txBox="1"/>
          <p:nvPr/>
        </p:nvSpPr>
        <p:spPr>
          <a:xfrm>
            <a:off x="1398493" y="416150"/>
            <a:ext cx="6379285" cy="523220"/>
          </a:xfrm>
          <a:prstGeom prst="rect">
            <a:avLst/>
          </a:prstGeom>
          <a:noFill/>
        </p:spPr>
        <p:txBody>
          <a:bodyPr wrap="square" rtlCol="0">
            <a:spAutoFit/>
          </a:bodyPr>
          <a:lstStyle/>
          <a:p>
            <a:r>
              <a:rPr lang="en-GB" sz="2800" u="sng" dirty="0">
                <a:latin typeface="Comic Sans MS" panose="030F0702030302020204" pitchFamily="66" charset="0"/>
                <a:sym typeface="Wingdings" panose="05000000000000000000" pitchFamily="2" charset="2"/>
              </a:rPr>
              <a:t>Fractions, Decimals and percentages </a:t>
            </a:r>
          </a:p>
        </p:txBody>
      </p:sp>
      <p:pic>
        <p:nvPicPr>
          <p:cNvPr id="3" name="Online Media 2" title="1.2 Introducing 'whole' and 'parts': part–part–whole – Mastery PD Video Introducton">
            <a:hlinkClick r:id="" action="ppaction://media"/>
            <a:extLst>
              <a:ext uri="{FF2B5EF4-FFF2-40B4-BE49-F238E27FC236}">
                <a16:creationId xmlns:a16="http://schemas.microsoft.com/office/drawing/2014/main" id="{1DADC325-941A-4D42-8F1D-212AD643B469}"/>
              </a:ext>
            </a:extLst>
          </p:cNvPr>
          <p:cNvPicPr>
            <a:picLocks noRot="1" noChangeAspect="1"/>
          </p:cNvPicPr>
          <p:nvPr>
            <a:videoFile r:link="rId1"/>
          </p:nvPr>
        </p:nvPicPr>
        <p:blipFill>
          <a:blip r:embed="rId4"/>
          <a:stretch>
            <a:fillRect/>
          </a:stretch>
        </p:blipFill>
        <p:spPr>
          <a:xfrm>
            <a:off x="889000" y="1143000"/>
            <a:ext cx="8128000" cy="4572000"/>
          </a:xfrm>
          <a:prstGeom prst="rect">
            <a:avLst/>
          </a:prstGeom>
        </p:spPr>
      </p:pic>
    </p:spTree>
    <p:extLst>
      <p:ext uri="{BB962C8B-B14F-4D97-AF65-F5344CB8AC3E}">
        <p14:creationId xmlns:p14="http://schemas.microsoft.com/office/powerpoint/2010/main" val="21099578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598009990"/>
      </p:ext>
    </p:extLst>
  </p:cSld>
  <p:clrMapOvr>
    <a:masterClrMapping/>
  </p:clrMapOvr>
  <p:transition spd="slow">
    <p:push dir="u"/>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E0F3C26-7BD7-4BA6-8F44-93900A04F54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80822" cy="1287529"/>
          </a:xfrm>
          <a:prstGeom prst="rect">
            <a:avLst/>
          </a:prstGeom>
        </p:spPr>
      </p:pic>
      <p:sp>
        <p:nvSpPr>
          <p:cNvPr id="6" name="TextBox 5">
            <a:extLst>
              <a:ext uri="{FF2B5EF4-FFF2-40B4-BE49-F238E27FC236}">
                <a16:creationId xmlns:a16="http://schemas.microsoft.com/office/drawing/2014/main" id="{16D37291-5811-42F6-A5AF-B509029E47E5}"/>
              </a:ext>
            </a:extLst>
          </p:cNvPr>
          <p:cNvSpPr txBox="1"/>
          <p:nvPr/>
        </p:nvSpPr>
        <p:spPr>
          <a:xfrm>
            <a:off x="1828800" y="760395"/>
            <a:ext cx="5361272" cy="523220"/>
          </a:xfrm>
          <a:prstGeom prst="rect">
            <a:avLst/>
          </a:prstGeom>
          <a:noFill/>
        </p:spPr>
        <p:txBody>
          <a:bodyPr wrap="square" rtlCol="0">
            <a:spAutoFit/>
          </a:bodyPr>
          <a:lstStyle/>
          <a:p>
            <a:r>
              <a:rPr lang="en-GB" sz="2800" dirty="0">
                <a:sym typeface="Wingdings" panose="05000000000000000000" pitchFamily="2" charset="2"/>
              </a:rPr>
              <a:t>Workshop Fractions</a:t>
            </a:r>
          </a:p>
        </p:txBody>
      </p:sp>
      <p:sp>
        <p:nvSpPr>
          <p:cNvPr id="5" name="TextBox 4">
            <a:extLst>
              <a:ext uri="{FF2B5EF4-FFF2-40B4-BE49-F238E27FC236}">
                <a16:creationId xmlns:a16="http://schemas.microsoft.com/office/drawing/2014/main" id="{398FE57F-9050-46D3-8427-4B9DCC122B06}"/>
              </a:ext>
            </a:extLst>
          </p:cNvPr>
          <p:cNvSpPr txBox="1"/>
          <p:nvPr/>
        </p:nvSpPr>
        <p:spPr>
          <a:xfrm>
            <a:off x="607806" y="1759811"/>
            <a:ext cx="8923469" cy="3046988"/>
          </a:xfrm>
          <a:prstGeom prst="rect">
            <a:avLst/>
          </a:prstGeom>
          <a:noFill/>
        </p:spPr>
        <p:txBody>
          <a:bodyPr wrap="square">
            <a:spAutoFit/>
          </a:bodyPr>
          <a:lstStyle/>
          <a:p>
            <a:pPr marL="0" indent="0">
              <a:buNone/>
            </a:pPr>
            <a:r>
              <a:rPr lang="en-GB" sz="3200" dirty="0"/>
              <a:t>Year 2- Part </a:t>
            </a:r>
            <a:r>
              <a:rPr lang="en-GB" sz="3200" dirty="0" err="1"/>
              <a:t>part</a:t>
            </a:r>
            <a:r>
              <a:rPr lang="en-GB" sz="3200" dirty="0"/>
              <a:t> whole </a:t>
            </a:r>
          </a:p>
          <a:p>
            <a:pPr marL="0" indent="0">
              <a:buNone/>
            </a:pPr>
            <a:r>
              <a:rPr lang="en-GB" sz="3200" dirty="0"/>
              <a:t>Year 3 – Fractions of amount </a:t>
            </a:r>
          </a:p>
          <a:p>
            <a:pPr marL="0" indent="0">
              <a:buNone/>
            </a:pPr>
            <a:r>
              <a:rPr lang="en-GB" sz="3200" dirty="0"/>
              <a:t>Year 4- Equivalent fractions</a:t>
            </a:r>
          </a:p>
          <a:p>
            <a:pPr marL="0" indent="0">
              <a:buNone/>
            </a:pPr>
            <a:r>
              <a:rPr lang="en-GB" sz="3200" dirty="0"/>
              <a:t>Year 5 – Converting improper fractions to mixed numbers and vice versa. Using </a:t>
            </a:r>
            <a:r>
              <a:rPr lang="en-GB" sz="3200" dirty="0" err="1"/>
              <a:t>numicon</a:t>
            </a:r>
            <a:r>
              <a:rPr lang="en-GB" sz="3200" dirty="0"/>
              <a:t> </a:t>
            </a:r>
          </a:p>
          <a:p>
            <a:pPr marL="0" indent="0">
              <a:buNone/>
            </a:pPr>
            <a:r>
              <a:rPr lang="en-GB" sz="3200" dirty="0"/>
              <a:t>Year 6- Fractions of amount </a:t>
            </a:r>
          </a:p>
        </p:txBody>
      </p:sp>
    </p:spTree>
    <p:extLst>
      <p:ext uri="{BB962C8B-B14F-4D97-AF65-F5344CB8AC3E}">
        <p14:creationId xmlns:p14="http://schemas.microsoft.com/office/powerpoint/2010/main" val="1260142922"/>
      </p:ext>
    </p:extLst>
  </p:cSld>
  <p:clrMapOvr>
    <a:masterClrMapping/>
  </p:clrMapOvr>
  <p:transition spd="slow">
    <p:push dir="u"/>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E0F3C26-7BD7-4BA6-8F44-93900A04F54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80822" cy="1287529"/>
          </a:xfrm>
          <a:prstGeom prst="rect">
            <a:avLst/>
          </a:prstGeom>
        </p:spPr>
      </p:pic>
      <p:sp>
        <p:nvSpPr>
          <p:cNvPr id="6" name="TextBox 5">
            <a:extLst>
              <a:ext uri="{FF2B5EF4-FFF2-40B4-BE49-F238E27FC236}">
                <a16:creationId xmlns:a16="http://schemas.microsoft.com/office/drawing/2014/main" id="{16D37291-5811-42F6-A5AF-B509029E47E5}"/>
              </a:ext>
            </a:extLst>
          </p:cNvPr>
          <p:cNvSpPr txBox="1"/>
          <p:nvPr/>
        </p:nvSpPr>
        <p:spPr>
          <a:xfrm>
            <a:off x="1828800" y="760395"/>
            <a:ext cx="5361272" cy="523220"/>
          </a:xfrm>
          <a:prstGeom prst="rect">
            <a:avLst/>
          </a:prstGeom>
          <a:noFill/>
        </p:spPr>
        <p:txBody>
          <a:bodyPr wrap="square" rtlCol="0">
            <a:spAutoFit/>
          </a:bodyPr>
          <a:lstStyle/>
          <a:p>
            <a:r>
              <a:rPr lang="en-GB" sz="2800" dirty="0">
                <a:sym typeface="Wingdings" panose="05000000000000000000" pitchFamily="2" charset="2"/>
              </a:rPr>
              <a:t>Visit classes</a:t>
            </a:r>
          </a:p>
        </p:txBody>
      </p:sp>
      <p:sp>
        <p:nvSpPr>
          <p:cNvPr id="5" name="TextBox 4">
            <a:extLst>
              <a:ext uri="{FF2B5EF4-FFF2-40B4-BE49-F238E27FC236}">
                <a16:creationId xmlns:a16="http://schemas.microsoft.com/office/drawing/2014/main" id="{398FE57F-9050-46D3-8427-4B9DCC122B06}"/>
              </a:ext>
            </a:extLst>
          </p:cNvPr>
          <p:cNvSpPr txBox="1"/>
          <p:nvPr/>
        </p:nvSpPr>
        <p:spPr>
          <a:xfrm>
            <a:off x="607806" y="1759811"/>
            <a:ext cx="8923469" cy="4031873"/>
          </a:xfrm>
          <a:prstGeom prst="rect">
            <a:avLst/>
          </a:prstGeom>
          <a:noFill/>
        </p:spPr>
        <p:txBody>
          <a:bodyPr wrap="square">
            <a:spAutoFit/>
          </a:bodyPr>
          <a:lstStyle/>
          <a:p>
            <a:pPr marL="0" indent="0">
              <a:buNone/>
            </a:pPr>
            <a:r>
              <a:rPr lang="en-GB" sz="3200" dirty="0"/>
              <a:t>Please use the time to sit and work with your child where possible, see their journey in today’s lesson. </a:t>
            </a:r>
          </a:p>
          <a:p>
            <a:pPr marL="0" indent="0">
              <a:buNone/>
            </a:pPr>
            <a:endParaRPr lang="en-GB" sz="3200" dirty="0"/>
          </a:p>
          <a:p>
            <a:pPr marL="0" indent="0">
              <a:buNone/>
            </a:pPr>
            <a:r>
              <a:rPr lang="en-GB" sz="3200" dirty="0"/>
              <a:t>Once you hear the Bing Bong- please leave via </a:t>
            </a:r>
            <a:r>
              <a:rPr lang="en-GB" sz="3200" dirty="0" err="1"/>
              <a:t>mian</a:t>
            </a:r>
            <a:r>
              <a:rPr lang="en-GB" sz="3200"/>
              <a:t> entrance</a:t>
            </a:r>
            <a:endParaRPr lang="en-GB" sz="3200" dirty="0"/>
          </a:p>
          <a:p>
            <a:pPr marL="0" indent="0">
              <a:buNone/>
            </a:pPr>
            <a:r>
              <a:rPr lang="en-GB" sz="3200" dirty="0"/>
              <a:t>Reminders please ensure phones are switched off. </a:t>
            </a:r>
          </a:p>
        </p:txBody>
      </p:sp>
    </p:spTree>
    <p:extLst>
      <p:ext uri="{BB962C8B-B14F-4D97-AF65-F5344CB8AC3E}">
        <p14:creationId xmlns:p14="http://schemas.microsoft.com/office/powerpoint/2010/main" val="2585713590"/>
      </p:ext>
    </p:extLst>
  </p:cSld>
  <p:clrMapOvr>
    <a:masterClrMapping/>
  </p:clrMapOvr>
  <p:transition spd="slow">
    <p:push dir="u"/>
  </p:transition>
</p:sld>
</file>

<file path=ppt/theme/theme1.xml><?xml version="1.0" encoding="utf-8"?>
<a:theme xmlns:a="http://schemas.openxmlformats.org/drawingml/2006/main" name="Office Theme">
  <a:themeElements>
    <a:clrScheme name="Custom 1">
      <a:dk1>
        <a:srgbClr val="292668"/>
      </a:dk1>
      <a:lt1>
        <a:sysClr val="window" lastClr="FFFFFF"/>
      </a:lt1>
      <a:dk2>
        <a:srgbClr val="292668"/>
      </a:dk2>
      <a:lt2>
        <a:srgbClr val="BFBFBF"/>
      </a:lt2>
      <a:accent1>
        <a:srgbClr val="FFA000"/>
      </a:accent1>
      <a:accent2>
        <a:srgbClr val="292668"/>
      </a:accent2>
      <a:accent3>
        <a:srgbClr val="504BBD"/>
      </a:accent3>
      <a:accent4>
        <a:srgbClr val="7F8FA9"/>
      </a:accent4>
      <a:accent5>
        <a:srgbClr val="5AA2AE"/>
      </a:accent5>
      <a:accent6>
        <a:srgbClr val="9D90A0"/>
      </a:accent6>
      <a:hlink>
        <a:srgbClr val="FFA000"/>
      </a:hlink>
      <a:folHlink>
        <a:srgbClr val="7F7F7F"/>
      </a:folHlink>
    </a:clrScheme>
    <a:fontScheme name="TPAT">
      <a:majorFont>
        <a:latin typeface="Poppins"/>
        <a:ea typeface=""/>
        <a:cs typeface=""/>
      </a:majorFont>
      <a:minorFont>
        <a:latin typeface="La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2023 TPAT PowerPoint Template" id="{9783A7FC-C0C7-40AA-B6D5-FDA0D940571A}" vid="{702C7955-C350-4866-974A-6554C2BAC3C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2023 TPAT PowerPoint Template</Template>
  <TotalTime>682</TotalTime>
  <Words>497</Words>
  <Application>Microsoft Office PowerPoint</Application>
  <PresentationFormat>A4 Paper (210x297 mm)</PresentationFormat>
  <Paragraphs>61</Paragraphs>
  <Slides>19</Slides>
  <Notes>1</Notes>
  <HiddenSlides>0</HiddenSlides>
  <MMClips>1</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19</vt:i4>
      </vt:variant>
    </vt:vector>
  </HeadingPairs>
  <TitlesOfParts>
    <vt:vector size="27" baseType="lpstr">
      <vt:lpstr>Arial</vt:lpstr>
      <vt:lpstr>Biotif</vt:lpstr>
      <vt:lpstr>Calibri</vt:lpstr>
      <vt:lpstr>Comic Sans MS</vt:lpstr>
      <vt:lpstr>Google Sans</vt:lpstr>
      <vt:lpstr>Lato</vt:lpstr>
      <vt:lpstr>Poppins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So the Year 4 overview looks like the picture, and Autumn Block 2, for example, focuses on addition and subtraction.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Rachel Surch (TPAT Staff)</dc:creator>
  <cp:lastModifiedBy>Kathryn Tinson (ROS Staff)</cp:lastModifiedBy>
  <cp:revision>64</cp:revision>
  <cp:lastPrinted>2025-03-25T16:08:54Z</cp:lastPrinted>
  <dcterms:created xsi:type="dcterms:W3CDTF">2024-09-03T07:58:41Z</dcterms:created>
  <dcterms:modified xsi:type="dcterms:W3CDTF">2026-01-23T08:30:41Z</dcterms:modified>
</cp:coreProperties>
</file>