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2" r:id="rId4"/>
  </p:sldMasterIdLst>
  <p:notesMasterIdLst>
    <p:notesMasterId r:id="rId27"/>
  </p:notesMasterIdLst>
  <p:handoutMasterIdLst>
    <p:handoutMasterId r:id="rId28"/>
  </p:handoutMasterIdLst>
  <p:sldIdLst>
    <p:sldId id="267" r:id="rId5"/>
    <p:sldId id="268" r:id="rId6"/>
    <p:sldId id="269" r:id="rId7"/>
    <p:sldId id="270" r:id="rId8"/>
    <p:sldId id="271" r:id="rId9"/>
    <p:sldId id="274" r:id="rId10"/>
    <p:sldId id="275" r:id="rId11"/>
    <p:sldId id="276" r:id="rId12"/>
    <p:sldId id="277" r:id="rId13"/>
    <p:sldId id="280" r:id="rId14"/>
    <p:sldId id="300" r:id="rId15"/>
    <p:sldId id="282" r:id="rId16"/>
    <p:sldId id="301" r:id="rId17"/>
    <p:sldId id="318" r:id="rId18"/>
    <p:sldId id="284" r:id="rId19"/>
    <p:sldId id="302" r:id="rId20"/>
    <p:sldId id="304" r:id="rId21"/>
    <p:sldId id="285" r:id="rId22"/>
    <p:sldId id="306" r:id="rId23"/>
    <p:sldId id="308" r:id="rId24"/>
    <p:sldId id="309" r:id="rId25"/>
    <p:sldId id="310" r:id="rId26"/>
  </p:sldIdLst>
  <p:sldSz cx="9144000" cy="6858000" type="screen4x3"/>
  <p:notesSz cx="6858000" cy="9144000"/>
  <p:defaultTextStyle>
    <a:defPPr>
      <a:defRPr lang="en-GB"/>
    </a:defPPr>
    <a:lvl1pPr algn="l" rtl="0" fontAlgn="base">
      <a:spcBef>
        <a:spcPct val="20000"/>
      </a:spcBef>
      <a:spcAft>
        <a:spcPct val="0"/>
      </a:spcAft>
      <a:buClr>
        <a:srgbClr val="00628C"/>
      </a:buClr>
      <a:buFont typeface="Arial" charset="0"/>
      <a:buChar char="●"/>
      <a:defRPr sz="2800" kern="1200">
        <a:solidFill>
          <a:schemeClr val="tx1"/>
        </a:solidFill>
        <a:latin typeface="Arial" charset="0"/>
        <a:ea typeface="+mn-ea"/>
        <a:cs typeface="+mn-cs"/>
      </a:defRPr>
    </a:lvl1pPr>
    <a:lvl2pPr marL="457200" algn="l" rtl="0" fontAlgn="base">
      <a:spcBef>
        <a:spcPct val="20000"/>
      </a:spcBef>
      <a:spcAft>
        <a:spcPct val="0"/>
      </a:spcAft>
      <a:buClr>
        <a:srgbClr val="00628C"/>
      </a:buClr>
      <a:buFont typeface="Arial" charset="0"/>
      <a:buChar char="●"/>
      <a:defRPr sz="2800" kern="1200">
        <a:solidFill>
          <a:schemeClr val="tx1"/>
        </a:solidFill>
        <a:latin typeface="Arial" charset="0"/>
        <a:ea typeface="+mn-ea"/>
        <a:cs typeface="+mn-cs"/>
      </a:defRPr>
    </a:lvl2pPr>
    <a:lvl3pPr marL="914400" algn="l" rtl="0" fontAlgn="base">
      <a:spcBef>
        <a:spcPct val="20000"/>
      </a:spcBef>
      <a:spcAft>
        <a:spcPct val="0"/>
      </a:spcAft>
      <a:buClr>
        <a:srgbClr val="00628C"/>
      </a:buClr>
      <a:buFont typeface="Arial" charset="0"/>
      <a:buChar char="●"/>
      <a:defRPr sz="2800" kern="1200">
        <a:solidFill>
          <a:schemeClr val="tx1"/>
        </a:solidFill>
        <a:latin typeface="Arial" charset="0"/>
        <a:ea typeface="+mn-ea"/>
        <a:cs typeface="+mn-cs"/>
      </a:defRPr>
    </a:lvl3pPr>
    <a:lvl4pPr marL="1371600" algn="l" rtl="0" fontAlgn="base">
      <a:spcBef>
        <a:spcPct val="20000"/>
      </a:spcBef>
      <a:spcAft>
        <a:spcPct val="0"/>
      </a:spcAft>
      <a:buClr>
        <a:srgbClr val="00628C"/>
      </a:buClr>
      <a:buFont typeface="Arial" charset="0"/>
      <a:buChar char="●"/>
      <a:defRPr sz="2800" kern="1200">
        <a:solidFill>
          <a:schemeClr val="tx1"/>
        </a:solidFill>
        <a:latin typeface="Arial" charset="0"/>
        <a:ea typeface="+mn-ea"/>
        <a:cs typeface="+mn-cs"/>
      </a:defRPr>
    </a:lvl4pPr>
    <a:lvl5pPr marL="1828800" algn="l" rtl="0" fontAlgn="base">
      <a:spcBef>
        <a:spcPct val="20000"/>
      </a:spcBef>
      <a:spcAft>
        <a:spcPct val="0"/>
      </a:spcAft>
      <a:buClr>
        <a:srgbClr val="00628C"/>
      </a:buClr>
      <a:buFont typeface="Arial" charset="0"/>
      <a:buChar char="●"/>
      <a:defRPr sz="2800" kern="1200">
        <a:solidFill>
          <a:schemeClr val="tx1"/>
        </a:solidFill>
        <a:latin typeface="Arial" charset="0"/>
        <a:ea typeface="+mn-ea"/>
        <a:cs typeface="+mn-cs"/>
      </a:defRPr>
    </a:lvl5pPr>
    <a:lvl6pPr marL="2286000" algn="l" defTabSz="914400" rtl="0" eaLnBrk="1" latinLnBrk="0" hangingPunct="1">
      <a:defRPr sz="2800" kern="1200">
        <a:solidFill>
          <a:schemeClr val="tx1"/>
        </a:solidFill>
        <a:latin typeface="Arial" charset="0"/>
        <a:ea typeface="+mn-ea"/>
        <a:cs typeface="+mn-cs"/>
      </a:defRPr>
    </a:lvl6pPr>
    <a:lvl7pPr marL="2743200" algn="l" defTabSz="914400" rtl="0" eaLnBrk="1" latinLnBrk="0" hangingPunct="1">
      <a:defRPr sz="2800" kern="1200">
        <a:solidFill>
          <a:schemeClr val="tx1"/>
        </a:solidFill>
        <a:latin typeface="Arial" charset="0"/>
        <a:ea typeface="+mn-ea"/>
        <a:cs typeface="+mn-cs"/>
      </a:defRPr>
    </a:lvl7pPr>
    <a:lvl8pPr marL="3200400" algn="l" defTabSz="914400" rtl="0" eaLnBrk="1" latinLnBrk="0" hangingPunct="1">
      <a:defRPr sz="2800" kern="1200">
        <a:solidFill>
          <a:schemeClr val="tx1"/>
        </a:solidFill>
        <a:latin typeface="Arial" charset="0"/>
        <a:ea typeface="+mn-ea"/>
        <a:cs typeface="+mn-cs"/>
      </a:defRPr>
    </a:lvl8pPr>
    <a:lvl9pPr marL="3657600" algn="l" defTabSz="914400" rtl="0" eaLnBrk="1" latinLnBrk="0" hangingPunct="1">
      <a:defRPr sz="28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Sam Radford" initials="SR [6]" lastIdx="1" clrIdx="6"/>
  <p:cmAuthor id="1" name="Yvette" initials="YS" lastIdx="36" clrIdx="0"/>
  <p:cmAuthor id="8" name="Sam Radford" initials="SR [7]" lastIdx="1" clrIdx="7"/>
  <p:cmAuthor id="2" name="Sam Radford" initials="SR" lastIdx="3" clrIdx="1"/>
  <p:cmAuthor id="9" name="Debbie Morgan" initials="DM" lastIdx="13" clrIdx="8"/>
  <p:cmAuthor id="3" name="Sam Radford" initials="SR [2]" lastIdx="1" clrIdx="2"/>
  <p:cmAuthor id="4" name="Sam Radford" initials="SR [3]" lastIdx="0" clrIdx="3"/>
  <p:cmAuthor id="5" name="Sam Radford" initials="SR [4]" lastIdx="1" clrIdx="4"/>
  <p:cmAuthor id="6" name="Sam Radford" initials="SR [5]" lastIdx="1" clrIdx="5"/>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clrMru>
    <a:srgbClr val="FFFFFF"/>
    <a:srgbClr val="82CBDD"/>
    <a:srgbClr val="00628C"/>
    <a:srgbClr val="C8E2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79" autoAdjust="0"/>
    <p:restoredTop sz="96285" autoAdjust="0"/>
  </p:normalViewPr>
  <p:slideViewPr>
    <p:cSldViewPr snapToGrid="0">
      <p:cViewPr varScale="1">
        <p:scale>
          <a:sx n="84" d="100"/>
          <a:sy n="84" d="100"/>
        </p:scale>
        <p:origin x="1164" y="96"/>
      </p:cViewPr>
      <p:guideLst>
        <p:guide orient="horz" pos="2160"/>
        <p:guide pos="2880"/>
      </p:guideLst>
    </p:cSldViewPr>
  </p:slideViewPr>
  <p:notesTextViewPr>
    <p:cViewPr>
      <p:scale>
        <a:sx n="100" d="100"/>
        <a:sy n="100" d="100"/>
      </p:scale>
      <p:origin x="0" y="0"/>
    </p:cViewPr>
  </p:notesTextViewPr>
  <p:notesViewPr>
    <p:cSldViewPr snapToGrid="0">
      <p:cViewPr varScale="1">
        <p:scale>
          <a:sx n="99" d="100"/>
          <a:sy n="99" d="100"/>
        </p:scale>
        <p:origin x="3064" y="18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9C2368A-073F-454C-AA2E-3C44DC4C47C1}" type="datetimeFigureOut">
              <a:rPr lang="en-US" smtClean="0"/>
              <a:t>1/16/2026</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855692D-1BD2-0646-89ED-8056ECA92CC7}" type="slidenum">
              <a:rPr lang="en-US" smtClean="0"/>
              <a:t>‹#›</a:t>
            </a:fld>
            <a:endParaRPr lang="en-US"/>
          </a:p>
        </p:txBody>
      </p:sp>
    </p:spTree>
    <p:extLst>
      <p:ext uri="{BB962C8B-B14F-4D97-AF65-F5344CB8AC3E}">
        <p14:creationId xmlns:p14="http://schemas.microsoft.com/office/powerpoint/2010/main" val="8212571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D82ED8-BF9E-1842-9745-8BACABFF8F0C}" type="datetimeFigureOut">
              <a:rPr lang="en-US" smtClean="0"/>
              <a:t>1/16/2026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B2033A-FB0F-7949-A9F0-CBC790DC54B4}" type="slidenum">
              <a:rPr lang="en-US" smtClean="0"/>
              <a:t>‹#›</a:t>
            </a:fld>
            <a:endParaRPr lang="en-US"/>
          </a:p>
        </p:txBody>
      </p:sp>
    </p:spTree>
    <p:extLst>
      <p:ext uri="{BB962C8B-B14F-4D97-AF65-F5344CB8AC3E}">
        <p14:creationId xmlns:p14="http://schemas.microsoft.com/office/powerpoint/2010/main" val="13143623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8" Type="http://schemas.openxmlformats.org/officeDocument/2006/relationships/hyperlink" Target="http://www.ncetm.org.uk/masterypd" TargetMode="External"/><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15" name="Picture 1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403649" y="2618343"/>
            <a:ext cx="7740352" cy="1621314"/>
          </a:xfrm>
          <a:prstGeom prst="rect">
            <a:avLst/>
          </a:prstGeom>
        </p:spPr>
      </p:pic>
      <p:sp>
        <p:nvSpPr>
          <p:cNvPr id="44036" name="Rectangle 4"/>
          <p:cNvSpPr>
            <a:spLocks noGrp="1" noChangeArrowheads="1"/>
          </p:cNvSpPr>
          <p:nvPr>
            <p:ph type="ctrTitle" hasCustomPrompt="1"/>
          </p:nvPr>
        </p:nvSpPr>
        <p:spPr>
          <a:xfrm>
            <a:off x="2483768" y="2803101"/>
            <a:ext cx="6279232" cy="758825"/>
          </a:xfrm>
        </p:spPr>
        <p:txBody>
          <a:bodyPr anchor="ctr" anchorCtr="0"/>
          <a:lstStyle>
            <a:lvl1pPr algn="r">
              <a:defRPr sz="2800" b="0" baseline="0">
                <a:solidFill>
                  <a:schemeClr val="tx1"/>
                </a:solidFill>
                <a:latin typeface="Myriad Pro" charset="0"/>
                <a:ea typeface="Myriad Pro" charset="0"/>
                <a:cs typeface="Myriad Pro" charset="0"/>
              </a:defRPr>
            </a:lvl1pPr>
          </a:lstStyle>
          <a:p>
            <a:pPr lvl="0"/>
            <a:r>
              <a:rPr lang="en-GB" noProof="0" dirty="0"/>
              <a:t>Segment title</a:t>
            </a:r>
          </a:p>
        </p:txBody>
      </p:sp>
      <p:sp>
        <p:nvSpPr>
          <p:cNvPr id="44037" name="Rectangle 5"/>
          <p:cNvSpPr>
            <a:spLocks noGrp="1" noChangeArrowheads="1"/>
          </p:cNvSpPr>
          <p:nvPr>
            <p:ph type="subTitle" idx="1" hasCustomPrompt="1"/>
          </p:nvPr>
        </p:nvSpPr>
        <p:spPr>
          <a:xfrm>
            <a:off x="2483768" y="3746683"/>
            <a:ext cx="6279232" cy="355600"/>
          </a:xfrm>
        </p:spPr>
        <p:txBody>
          <a:bodyPr anchor="ctr" anchorCtr="0"/>
          <a:lstStyle>
            <a:lvl1pPr marL="0" indent="0" algn="r">
              <a:defRPr sz="1800" baseline="0">
                <a:solidFill>
                  <a:schemeClr val="tx1"/>
                </a:solidFill>
                <a:latin typeface="Myriad Pro" charset="0"/>
                <a:ea typeface="Myriad Pro" charset="0"/>
                <a:cs typeface="Myriad Pro" charset="0"/>
              </a:defRPr>
            </a:lvl1pPr>
          </a:lstStyle>
          <a:p>
            <a:pPr lvl="0"/>
            <a:r>
              <a:rPr lang="en-GB" noProof="0" dirty="0"/>
              <a:t>Representations | Year X</a:t>
            </a:r>
          </a:p>
        </p:txBody>
      </p:sp>
      <p:sp>
        <p:nvSpPr>
          <p:cNvPr id="11" name="Rectangle 4"/>
          <p:cNvSpPr txBox="1">
            <a:spLocks noChangeArrowheads="1"/>
          </p:cNvSpPr>
          <p:nvPr userDrawn="1"/>
        </p:nvSpPr>
        <p:spPr bwMode="auto">
          <a:xfrm>
            <a:off x="1492297" y="4877634"/>
            <a:ext cx="7239000" cy="436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lvl1pPr algn="r" rtl="0" eaLnBrk="0" fontAlgn="base" hangingPunct="0">
              <a:spcBef>
                <a:spcPct val="0"/>
              </a:spcBef>
              <a:spcAft>
                <a:spcPct val="0"/>
              </a:spcAft>
              <a:defRPr sz="2400" b="0" baseline="0">
                <a:solidFill>
                  <a:schemeClr val="tx1"/>
                </a:solidFill>
                <a:latin typeface="Myriad Pro" charset="0"/>
                <a:ea typeface="Myriad Pro" charset="0"/>
                <a:cs typeface="Myriad Pro" charset="0"/>
              </a:defRPr>
            </a:lvl1pPr>
            <a:lvl2pPr algn="l" rtl="0" eaLnBrk="0" fontAlgn="base" hangingPunct="0">
              <a:spcBef>
                <a:spcPct val="0"/>
              </a:spcBef>
              <a:spcAft>
                <a:spcPct val="0"/>
              </a:spcAft>
              <a:defRPr sz="3600" b="1">
                <a:solidFill>
                  <a:srgbClr val="00628C"/>
                </a:solidFill>
                <a:latin typeface="Arial" charset="0"/>
              </a:defRPr>
            </a:lvl2pPr>
            <a:lvl3pPr algn="l" rtl="0" eaLnBrk="0" fontAlgn="base" hangingPunct="0">
              <a:spcBef>
                <a:spcPct val="0"/>
              </a:spcBef>
              <a:spcAft>
                <a:spcPct val="0"/>
              </a:spcAft>
              <a:defRPr sz="3600" b="1">
                <a:solidFill>
                  <a:srgbClr val="00628C"/>
                </a:solidFill>
                <a:latin typeface="Arial" charset="0"/>
              </a:defRPr>
            </a:lvl3pPr>
            <a:lvl4pPr algn="l" rtl="0" eaLnBrk="0" fontAlgn="base" hangingPunct="0">
              <a:spcBef>
                <a:spcPct val="0"/>
              </a:spcBef>
              <a:spcAft>
                <a:spcPct val="0"/>
              </a:spcAft>
              <a:defRPr sz="3600" b="1">
                <a:solidFill>
                  <a:srgbClr val="00628C"/>
                </a:solidFill>
                <a:latin typeface="Arial" charset="0"/>
              </a:defRPr>
            </a:lvl4pPr>
            <a:lvl5pPr algn="l" rtl="0" eaLnBrk="0" fontAlgn="base" hangingPunct="0">
              <a:spcBef>
                <a:spcPct val="0"/>
              </a:spcBef>
              <a:spcAft>
                <a:spcPct val="0"/>
              </a:spcAft>
              <a:defRPr sz="3600" b="1">
                <a:solidFill>
                  <a:srgbClr val="00628C"/>
                </a:solidFill>
                <a:latin typeface="Arial" charset="0"/>
              </a:defRPr>
            </a:lvl5pPr>
            <a:lvl6pPr marL="457200" algn="l" rtl="0" fontAlgn="base">
              <a:spcBef>
                <a:spcPct val="0"/>
              </a:spcBef>
              <a:spcAft>
                <a:spcPct val="0"/>
              </a:spcAft>
              <a:defRPr sz="3600" b="1">
                <a:solidFill>
                  <a:srgbClr val="00628C"/>
                </a:solidFill>
                <a:latin typeface="Arial" charset="0"/>
              </a:defRPr>
            </a:lvl6pPr>
            <a:lvl7pPr marL="914400" algn="l" rtl="0" fontAlgn="base">
              <a:spcBef>
                <a:spcPct val="0"/>
              </a:spcBef>
              <a:spcAft>
                <a:spcPct val="0"/>
              </a:spcAft>
              <a:defRPr sz="3600" b="1">
                <a:solidFill>
                  <a:srgbClr val="00628C"/>
                </a:solidFill>
                <a:latin typeface="Arial" charset="0"/>
              </a:defRPr>
            </a:lvl7pPr>
            <a:lvl8pPr marL="1371600" algn="l" rtl="0" fontAlgn="base">
              <a:spcBef>
                <a:spcPct val="0"/>
              </a:spcBef>
              <a:spcAft>
                <a:spcPct val="0"/>
              </a:spcAft>
              <a:defRPr sz="3600" b="1">
                <a:solidFill>
                  <a:srgbClr val="00628C"/>
                </a:solidFill>
                <a:latin typeface="Arial" charset="0"/>
              </a:defRPr>
            </a:lvl8pPr>
            <a:lvl9pPr marL="1828800" algn="l" rtl="0" fontAlgn="base">
              <a:spcBef>
                <a:spcPct val="0"/>
              </a:spcBef>
              <a:spcAft>
                <a:spcPct val="0"/>
              </a:spcAft>
              <a:defRPr sz="3600" b="1">
                <a:solidFill>
                  <a:srgbClr val="00628C"/>
                </a:solidFill>
                <a:latin typeface="Arial" charset="0"/>
              </a:defRPr>
            </a:lvl9pPr>
          </a:lstStyle>
          <a:p>
            <a:pPr algn="l">
              <a:buClrTx/>
              <a:buFontTx/>
              <a:buNone/>
            </a:pPr>
            <a:r>
              <a:rPr lang="en-GB" b="1" kern="0" dirty="0">
                <a:solidFill>
                  <a:srgbClr val="00628C"/>
                </a:solidFill>
              </a:rPr>
              <a:t>Mastery Professional Development</a:t>
            </a:r>
          </a:p>
        </p:txBody>
      </p:sp>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221060" y="520876"/>
            <a:ext cx="2969940" cy="1144332"/>
          </a:xfrm>
          <a:prstGeom prst="rect">
            <a:avLst/>
          </a:prstGeom>
        </p:spPr>
      </p:pic>
      <p:pic>
        <p:nvPicPr>
          <p:cNvPr id="12" name="Picture 11"/>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52120" y="178908"/>
            <a:ext cx="3068836" cy="1486300"/>
          </a:xfrm>
          <a:prstGeom prst="rect">
            <a:avLst/>
          </a:prstGeom>
        </p:spPr>
      </p:pic>
      <p:pic>
        <p:nvPicPr>
          <p:cNvPr id="13" name="Picture 12"/>
          <p:cNvPicPr>
            <a:picLocks noChangeAspect="1"/>
          </p:cNvPicPr>
          <p:nvPr userDrawn="1"/>
        </p:nvPicPr>
        <p:blipFill rotWithShape="1">
          <a:blip r:embed="rId5" cstate="print">
            <a:extLst>
              <a:ext uri="{28A0092B-C50C-407E-A947-70E740481C1C}">
                <a14:useLocalDpi xmlns:a14="http://schemas.microsoft.com/office/drawing/2010/main" val="0"/>
              </a:ext>
            </a:extLst>
          </a:blip>
          <a:srcRect/>
          <a:stretch/>
        </p:blipFill>
        <p:spPr>
          <a:xfrm>
            <a:off x="0" y="0"/>
            <a:ext cx="1066570" cy="6885384"/>
          </a:xfrm>
          <a:prstGeom prst="rect">
            <a:avLst/>
          </a:prstGeom>
        </p:spPr>
      </p:pic>
      <p:pic>
        <p:nvPicPr>
          <p:cNvPr id="16" name="Picture 15"/>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090854" y="2618343"/>
            <a:ext cx="312794" cy="1621313"/>
          </a:xfrm>
          <a:prstGeom prst="rect">
            <a:avLst/>
          </a:prstGeom>
        </p:spPr>
      </p:pic>
      <p:pic>
        <p:nvPicPr>
          <p:cNvPr id="17" name="Picture 1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1403648" y="2935440"/>
            <a:ext cx="899160" cy="978408"/>
          </a:xfrm>
          <a:prstGeom prst="rect">
            <a:avLst/>
          </a:prstGeom>
        </p:spPr>
      </p:pic>
      <p:sp>
        <p:nvSpPr>
          <p:cNvPr id="7" name="Text Placeholder 6"/>
          <p:cNvSpPr>
            <a:spLocks noGrp="1"/>
          </p:cNvSpPr>
          <p:nvPr>
            <p:ph type="body" sz="quarter" idx="11" hasCustomPrompt="1"/>
          </p:nvPr>
        </p:nvSpPr>
        <p:spPr>
          <a:xfrm>
            <a:off x="1492297" y="5246952"/>
            <a:ext cx="5583460" cy="510635"/>
          </a:xfrm>
        </p:spPr>
        <p:txBody>
          <a:bodyPr/>
          <a:lstStyle>
            <a:lvl1pPr>
              <a:defRPr sz="2400" i="1">
                <a:solidFill>
                  <a:srgbClr val="00628C"/>
                </a:solidFill>
                <a:latin typeface="Myriad Pro" charset="0"/>
                <a:ea typeface="Myriad Pro" charset="0"/>
                <a:cs typeface="Myriad Pro" charset="0"/>
              </a:defRPr>
            </a:lvl1pPr>
          </a:lstStyle>
          <a:p>
            <a:pPr lvl="0"/>
            <a:r>
              <a:rPr lang="en-US" dirty="0"/>
              <a:t>Spine</a:t>
            </a:r>
          </a:p>
        </p:txBody>
      </p:sp>
      <p:sp>
        <p:nvSpPr>
          <p:cNvPr id="14" name="Rectangle 13"/>
          <p:cNvSpPr/>
          <p:nvPr userDrawn="1"/>
        </p:nvSpPr>
        <p:spPr>
          <a:xfrm>
            <a:off x="4191000" y="6073157"/>
            <a:ext cx="4572000" cy="784830"/>
          </a:xfrm>
          <a:prstGeom prst="rect">
            <a:avLst/>
          </a:prstGeom>
        </p:spPr>
        <p:txBody>
          <a:bodyPr>
            <a:spAutoFit/>
          </a:bodyPr>
          <a:lstStyle/>
          <a:p>
            <a:pPr algn="r">
              <a:buFontTx/>
              <a:buNone/>
            </a:pPr>
            <a:r>
              <a:rPr lang="en-US" sz="1500" dirty="0">
                <a:solidFill>
                  <a:srgbClr val="00628C"/>
                </a:solidFill>
                <a:effectLst/>
                <a:latin typeface="Myriad Pro" charset="0"/>
                <a:hlinkClick r:id="rId8"/>
              </a:rPr>
              <a:t>www.ncetm.org.uk/masterypd</a:t>
            </a:r>
            <a:br>
              <a:rPr lang="en-US" sz="1500" dirty="0">
                <a:solidFill>
                  <a:srgbClr val="00628C"/>
                </a:solidFill>
                <a:effectLst/>
                <a:latin typeface="Myriad Pro" charset="0"/>
              </a:rPr>
            </a:br>
            <a:r>
              <a:rPr lang="en-US" sz="1500" dirty="0">
                <a:solidFill>
                  <a:srgbClr val="00628C"/>
                </a:solidFill>
                <a:effectLst/>
                <a:latin typeface="Myriad Pro" charset="0"/>
              </a:rPr>
              <a:t>© Crown Copyright 2017</a:t>
            </a:r>
            <a:br>
              <a:rPr lang="en-US" sz="1500" dirty="0">
                <a:solidFill>
                  <a:srgbClr val="00628C"/>
                </a:solidFill>
                <a:effectLst/>
                <a:latin typeface="Myriad Pro" charset="0"/>
              </a:rPr>
            </a:br>
            <a:r>
              <a:rPr lang="en-US" sz="1500" dirty="0">
                <a:solidFill>
                  <a:schemeClr val="bg1">
                    <a:lumMod val="50000"/>
                  </a:schemeClr>
                </a:solidFill>
                <a:effectLst/>
                <a:latin typeface="Myriad Pro" charset="0"/>
              </a:rPr>
              <a:t>Autumn 2017 pilot</a:t>
            </a:r>
            <a:r>
              <a:rPr lang="en-US" sz="1500" dirty="0">
                <a:solidFill>
                  <a:srgbClr val="00628C"/>
                </a:solidFill>
                <a:effectLst/>
                <a:latin typeface="Myriad Pro" charset="0"/>
              </a:rPr>
              <a:t> </a:t>
            </a:r>
          </a:p>
        </p:txBody>
      </p:sp>
    </p:spTree>
    <p:extLst>
      <p:ext uri="{BB962C8B-B14F-4D97-AF65-F5344CB8AC3E}">
        <p14:creationId xmlns:p14="http://schemas.microsoft.com/office/powerpoint/2010/main" val="1414902248"/>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structions">
    <p:spTree>
      <p:nvGrpSpPr>
        <p:cNvPr id="1" name=""/>
        <p:cNvGrpSpPr/>
        <p:nvPr/>
      </p:nvGrpSpPr>
      <p:grpSpPr>
        <a:xfrm>
          <a:off x="0" y="0"/>
          <a:ext cx="0" cy="0"/>
          <a:chOff x="0" y="0"/>
          <a:chExt cx="0" cy="0"/>
        </a:xfrm>
      </p:grpSpPr>
      <p:sp>
        <p:nvSpPr>
          <p:cNvPr id="8" name="Rectangle 7"/>
          <p:cNvSpPr/>
          <p:nvPr userDrawn="1"/>
        </p:nvSpPr>
        <p:spPr>
          <a:xfrm>
            <a:off x="6012160" y="6500873"/>
            <a:ext cx="2811573" cy="323165"/>
          </a:xfrm>
          <a:prstGeom prst="rect">
            <a:avLst/>
          </a:prstGeom>
        </p:spPr>
        <p:txBody>
          <a:bodyPr wrap="square">
            <a:spAutoFit/>
          </a:bodyPr>
          <a:lstStyle/>
          <a:p>
            <a:pPr algn="r">
              <a:buFontTx/>
              <a:buNone/>
            </a:pPr>
            <a:r>
              <a:rPr lang="en-US" sz="1500" dirty="0">
                <a:solidFill>
                  <a:srgbClr val="00628C"/>
                </a:solidFill>
                <a:effectLst/>
                <a:latin typeface="Myriad Pro" charset="0"/>
              </a:rPr>
              <a:t>© Crown Copyright 2017 </a:t>
            </a:r>
          </a:p>
        </p:txBody>
      </p:sp>
      <p:sp>
        <p:nvSpPr>
          <p:cNvPr id="11" name="Rectangle 10"/>
          <p:cNvSpPr/>
          <p:nvPr userDrawn="1"/>
        </p:nvSpPr>
        <p:spPr>
          <a:xfrm>
            <a:off x="392275" y="6487840"/>
            <a:ext cx="2811573" cy="323165"/>
          </a:xfrm>
          <a:prstGeom prst="rect">
            <a:avLst/>
          </a:prstGeom>
        </p:spPr>
        <p:txBody>
          <a:bodyPr wrap="square">
            <a:spAutoFit/>
          </a:bodyPr>
          <a:lstStyle/>
          <a:p>
            <a:pPr algn="l">
              <a:buFontTx/>
              <a:buNone/>
            </a:pPr>
            <a:r>
              <a:rPr lang="en-US" sz="1500" dirty="0">
                <a:solidFill>
                  <a:srgbClr val="00628C"/>
                </a:solidFill>
                <a:effectLst/>
                <a:latin typeface="Myriad Pro" charset="0"/>
                <a:hlinkClick r:id="rId2"/>
              </a:rPr>
              <a:t>www.ncetm.org.uk/masterypd</a:t>
            </a:r>
            <a:r>
              <a:rPr lang="en-US" sz="1500" dirty="0">
                <a:solidFill>
                  <a:srgbClr val="00628C"/>
                </a:solidFill>
                <a:effectLst/>
                <a:latin typeface="Myriad Pro" charset="0"/>
              </a:rPr>
              <a:t> </a:t>
            </a:r>
          </a:p>
        </p:txBody>
      </p:sp>
      <p:sp>
        <p:nvSpPr>
          <p:cNvPr id="9" name="Text Placeholder 8"/>
          <p:cNvSpPr>
            <a:spLocks noGrp="1"/>
          </p:cNvSpPr>
          <p:nvPr>
            <p:ph type="body" sz="quarter" idx="11" hasCustomPrompt="1"/>
          </p:nvPr>
        </p:nvSpPr>
        <p:spPr>
          <a:xfrm>
            <a:off x="1" y="0"/>
            <a:ext cx="9144000" cy="630000"/>
          </a:xfrm>
          <a:solidFill>
            <a:srgbClr val="82CBDD"/>
          </a:solidFill>
        </p:spPr>
        <p:txBody>
          <a:bodyPr lIns="180000" rIns="180000" anchor="ctr" anchorCtr="0"/>
          <a:lstStyle>
            <a:lvl1pPr algn="r">
              <a:defRPr sz="2800">
                <a:latin typeface="Myriad Pro" charset="0"/>
                <a:ea typeface="Myriad Pro" charset="0"/>
                <a:cs typeface="Myriad Pro" charset="0"/>
              </a:defRPr>
            </a:lvl1pPr>
          </a:lstStyle>
          <a:p>
            <a:r>
              <a:rPr lang="en-GB" dirty="0"/>
              <a:t>How to use this presentation</a:t>
            </a:r>
          </a:p>
        </p:txBody>
      </p:sp>
      <p:sp>
        <p:nvSpPr>
          <p:cNvPr id="2" name="TextBox 1"/>
          <p:cNvSpPr txBox="1"/>
          <p:nvPr userDrawn="1"/>
        </p:nvSpPr>
        <p:spPr bwMode="auto">
          <a:xfrm>
            <a:off x="463960" y="836712"/>
            <a:ext cx="8216081" cy="3564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lvl="0">
              <a:lnSpc>
                <a:spcPct val="100000"/>
              </a:lnSpc>
              <a:buNone/>
            </a:pPr>
            <a:r>
              <a:rPr lang="en-GB" sz="2400" dirty="0">
                <a:latin typeface="Myriad Pro" charset="0"/>
                <a:ea typeface="Myriad Pro" charset="0"/>
                <a:cs typeface="Myriad Pro" charset="0"/>
              </a:rPr>
              <a:t>The following slides contain the representations described in the teacher guide, and are intended to accompany the teacher guide. They do not represent complete lessons and should not be used as such. </a:t>
            </a:r>
          </a:p>
          <a:p>
            <a:pPr lvl="0">
              <a:lnSpc>
                <a:spcPct val="100000"/>
              </a:lnSpc>
              <a:buNone/>
            </a:pPr>
            <a:endParaRPr lang="en-GB" sz="2400" dirty="0">
              <a:latin typeface="Myriad Pro" charset="0"/>
              <a:ea typeface="Myriad Pro" charset="0"/>
              <a:cs typeface="Myriad Pro" charset="0"/>
            </a:endParaRPr>
          </a:p>
          <a:p>
            <a:pPr lvl="0">
              <a:lnSpc>
                <a:spcPct val="100000"/>
              </a:lnSpc>
              <a:buNone/>
            </a:pPr>
            <a:r>
              <a:rPr lang="en-GB" sz="2400" dirty="0">
                <a:latin typeface="Myriad Pro" charset="0"/>
                <a:ea typeface="Myriad Pro" charset="0"/>
                <a:cs typeface="Myriad Pro" charset="0"/>
              </a:rPr>
              <a:t>However, you may wish to use the slides in conjunction with the teacher guide to support the planning of lessons, in combination with other resources such as high-quality textbooks that follow a teaching-for-mastery approach. </a:t>
            </a:r>
          </a:p>
        </p:txBody>
      </p:sp>
      <p:sp>
        <p:nvSpPr>
          <p:cNvPr id="5" name="Text Placeholder 4"/>
          <p:cNvSpPr>
            <a:spLocks noGrp="1"/>
          </p:cNvSpPr>
          <p:nvPr>
            <p:ph type="body" sz="quarter" idx="12" hasCustomPrompt="1"/>
          </p:nvPr>
        </p:nvSpPr>
        <p:spPr>
          <a:xfrm>
            <a:off x="463959" y="4797152"/>
            <a:ext cx="8216081" cy="1127125"/>
          </a:xfrm>
        </p:spPr>
        <p:txBody>
          <a:bodyPr/>
          <a:lstStyle>
            <a:lvl1pPr marL="0" indent="0">
              <a:buFont typeface="Arial" charset="0"/>
              <a:buNone/>
              <a:defRPr sz="2800" i="0" baseline="0"/>
            </a:lvl1pPr>
          </a:lstStyle>
          <a:p>
            <a:pPr lvl="0">
              <a:lnSpc>
                <a:spcPct val="100000"/>
              </a:lnSpc>
            </a:pPr>
            <a:r>
              <a:rPr lang="en-GB" sz="2400" dirty="0">
                <a:latin typeface="Myriad Pro" charset="0"/>
                <a:ea typeface="Myriad Pro" charset="0"/>
                <a:cs typeface="Myriad Pro" charset="0"/>
              </a:rPr>
              <a:t>You can find the teacher guide [Enter name of teacher guide] by following the link below.</a:t>
            </a:r>
            <a:endParaRPr lang="en-GB" sz="2400" i="1" dirty="0">
              <a:latin typeface="Myriad Pro" charset="0"/>
              <a:ea typeface="Myriad Pro" charset="0"/>
              <a:cs typeface="Myriad Pro" charset="0"/>
            </a:endParaRPr>
          </a:p>
        </p:txBody>
      </p:sp>
      <p:sp>
        <p:nvSpPr>
          <p:cNvPr id="7" name="Rectangle 6"/>
          <p:cNvSpPr/>
          <p:nvPr userDrawn="1"/>
        </p:nvSpPr>
        <p:spPr>
          <a:xfrm>
            <a:off x="3166212" y="6487839"/>
            <a:ext cx="2811573" cy="323165"/>
          </a:xfrm>
          <a:prstGeom prst="rect">
            <a:avLst/>
          </a:prstGeom>
        </p:spPr>
        <p:txBody>
          <a:bodyPr wrap="square">
            <a:spAutoFit/>
          </a:bodyPr>
          <a:lstStyle/>
          <a:p>
            <a:pPr algn="ctr">
              <a:buFontTx/>
              <a:buNone/>
            </a:pPr>
            <a:r>
              <a:rPr lang="en-US" sz="1500" dirty="0">
                <a:solidFill>
                  <a:schemeClr val="bg1">
                    <a:lumMod val="50000"/>
                  </a:schemeClr>
                </a:solidFill>
                <a:effectLst/>
                <a:latin typeface="Myriad Pro" charset="0"/>
              </a:rPr>
              <a:t>Autumn 2017 pilot</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lank Canvas">
    <p:spTree>
      <p:nvGrpSpPr>
        <p:cNvPr id="1" name=""/>
        <p:cNvGrpSpPr/>
        <p:nvPr/>
      </p:nvGrpSpPr>
      <p:grpSpPr>
        <a:xfrm>
          <a:off x="0" y="0"/>
          <a:ext cx="0" cy="0"/>
          <a:chOff x="0" y="0"/>
          <a:chExt cx="0" cy="0"/>
        </a:xfrm>
      </p:grpSpPr>
      <p:sp>
        <p:nvSpPr>
          <p:cNvPr id="8" name="Rectangle 7"/>
          <p:cNvSpPr/>
          <p:nvPr userDrawn="1"/>
        </p:nvSpPr>
        <p:spPr>
          <a:xfrm>
            <a:off x="6012160" y="6500873"/>
            <a:ext cx="2811573" cy="323165"/>
          </a:xfrm>
          <a:prstGeom prst="rect">
            <a:avLst/>
          </a:prstGeom>
        </p:spPr>
        <p:txBody>
          <a:bodyPr wrap="square">
            <a:spAutoFit/>
          </a:bodyPr>
          <a:lstStyle/>
          <a:p>
            <a:pPr algn="r">
              <a:buFontTx/>
              <a:buNone/>
            </a:pPr>
            <a:r>
              <a:rPr lang="en-US" sz="1500" dirty="0">
                <a:solidFill>
                  <a:srgbClr val="00628C"/>
                </a:solidFill>
                <a:effectLst/>
                <a:latin typeface="Myriad Pro" charset="0"/>
              </a:rPr>
              <a:t>© Crown Copyright 2017 </a:t>
            </a:r>
          </a:p>
        </p:txBody>
      </p:sp>
      <p:sp>
        <p:nvSpPr>
          <p:cNvPr id="11" name="Rectangle 10"/>
          <p:cNvSpPr/>
          <p:nvPr userDrawn="1"/>
        </p:nvSpPr>
        <p:spPr>
          <a:xfrm>
            <a:off x="392275" y="6487840"/>
            <a:ext cx="2811573" cy="323165"/>
          </a:xfrm>
          <a:prstGeom prst="rect">
            <a:avLst/>
          </a:prstGeom>
        </p:spPr>
        <p:txBody>
          <a:bodyPr wrap="square">
            <a:spAutoFit/>
          </a:bodyPr>
          <a:lstStyle/>
          <a:p>
            <a:pPr algn="l">
              <a:buFontTx/>
              <a:buNone/>
            </a:pPr>
            <a:r>
              <a:rPr lang="en-US" sz="1500" dirty="0">
                <a:solidFill>
                  <a:srgbClr val="00628C"/>
                </a:solidFill>
                <a:effectLst/>
                <a:latin typeface="Myriad Pro" charset="0"/>
                <a:hlinkClick r:id="rId2"/>
              </a:rPr>
              <a:t>www.ncetm.org.uk/masterypd</a:t>
            </a:r>
            <a:r>
              <a:rPr lang="en-US" sz="1500" dirty="0">
                <a:solidFill>
                  <a:srgbClr val="00628C"/>
                </a:solidFill>
                <a:effectLst/>
                <a:latin typeface="Myriad Pro" charset="0"/>
              </a:rPr>
              <a:t> </a:t>
            </a:r>
          </a:p>
        </p:txBody>
      </p:sp>
      <p:sp>
        <p:nvSpPr>
          <p:cNvPr id="5" name="Text Placeholder 8"/>
          <p:cNvSpPr>
            <a:spLocks noGrp="1"/>
          </p:cNvSpPr>
          <p:nvPr>
            <p:ph type="body" sz="quarter" idx="11" hasCustomPrompt="1"/>
          </p:nvPr>
        </p:nvSpPr>
        <p:spPr>
          <a:xfrm>
            <a:off x="1" y="0"/>
            <a:ext cx="9144000" cy="630000"/>
          </a:xfrm>
          <a:solidFill>
            <a:srgbClr val="82CBDD"/>
          </a:solidFill>
        </p:spPr>
        <p:txBody>
          <a:bodyPr lIns="180000" rIns="180000" anchor="ctr" anchorCtr="0"/>
          <a:lstStyle>
            <a:lvl1pPr algn="r">
              <a:defRPr sz="2800">
                <a:latin typeface="Myriad Pro" charset="0"/>
                <a:ea typeface="Myriad Pro" charset="0"/>
                <a:cs typeface="Myriad Pro" charset="0"/>
              </a:defRPr>
            </a:lvl1pPr>
          </a:lstStyle>
          <a:p>
            <a:pPr lvl="0"/>
            <a:r>
              <a:rPr lang="en-US" dirty="0"/>
              <a:t>Short Segment Title – Steps</a:t>
            </a:r>
          </a:p>
        </p:txBody>
      </p:sp>
      <p:sp>
        <p:nvSpPr>
          <p:cNvPr id="6" name="Rectangle 5"/>
          <p:cNvSpPr/>
          <p:nvPr userDrawn="1"/>
        </p:nvSpPr>
        <p:spPr>
          <a:xfrm>
            <a:off x="3166212" y="6487839"/>
            <a:ext cx="2811573" cy="323165"/>
          </a:xfrm>
          <a:prstGeom prst="rect">
            <a:avLst/>
          </a:prstGeom>
        </p:spPr>
        <p:txBody>
          <a:bodyPr wrap="square">
            <a:spAutoFit/>
          </a:bodyPr>
          <a:lstStyle/>
          <a:p>
            <a:pPr algn="ctr">
              <a:buFontTx/>
              <a:buNone/>
            </a:pPr>
            <a:r>
              <a:rPr lang="en-US" sz="1500" dirty="0">
                <a:solidFill>
                  <a:schemeClr val="bg1">
                    <a:lumMod val="50000"/>
                  </a:schemeClr>
                </a:solidFill>
                <a:effectLst/>
                <a:latin typeface="Myriad Pro" charset="0"/>
              </a:rPr>
              <a:t>Autumn 2017 pilot</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67544" y="764704"/>
            <a:ext cx="8216081" cy="5544618"/>
          </a:xfrm>
        </p:spPr>
        <p:txBody>
          <a:bodyPr anchor="t" anchorCtr="0"/>
          <a:lstStyle>
            <a:lvl1pPr marL="0" indent="0">
              <a:buFont typeface="Arial" charset="0"/>
              <a:buNone/>
              <a:defRPr sz="2800" baseline="0">
                <a:solidFill>
                  <a:schemeClr val="tx1"/>
                </a:solidFill>
                <a:latin typeface="Myriad Pro" charset="0"/>
                <a:ea typeface="Myriad Pro" charset="0"/>
                <a:cs typeface="Myriad Pro" charset="0"/>
              </a:defRPr>
            </a:lvl1pPr>
            <a:lvl2pPr marL="742950" indent="-285750">
              <a:buClr>
                <a:srgbClr val="82CBDD"/>
              </a:buClr>
              <a:buFont typeface="Arial" charset="0"/>
              <a:buChar char=""/>
              <a:defRPr sz="2400">
                <a:latin typeface="Myriad Pro" charset="0"/>
                <a:ea typeface="Myriad Pro" charset="0"/>
                <a:cs typeface="Myriad Pro" charset="0"/>
              </a:defRPr>
            </a:lvl2pPr>
            <a:lvl3pPr>
              <a:buClr>
                <a:srgbClr val="82CBDD"/>
              </a:buClr>
              <a:defRPr sz="2000">
                <a:latin typeface="Myriad Pro" charset="0"/>
                <a:ea typeface="Myriad Pro" charset="0"/>
                <a:cs typeface="Myriad Pro" charset="0"/>
              </a:defRPr>
            </a:lvl3pPr>
            <a:lvl4pPr>
              <a:buClr>
                <a:srgbClr val="82CBDD"/>
              </a:buClr>
              <a:defRPr sz="2000">
                <a:latin typeface="Myriad Pro" charset="0"/>
                <a:ea typeface="Myriad Pro" charset="0"/>
                <a:cs typeface="Myriad Pro" charset="0"/>
              </a:defRPr>
            </a:lvl4pPr>
            <a:lvl5pPr>
              <a:buClr>
                <a:srgbClr val="82CBDD"/>
              </a:buClr>
              <a:defRPr sz="2000">
                <a:latin typeface="Myriad Pro" charset="0"/>
                <a:ea typeface="Myriad Pro" charset="0"/>
                <a:cs typeface="Myriad Pro" charset="0"/>
              </a:defRPr>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Rectangle 7"/>
          <p:cNvSpPr/>
          <p:nvPr userDrawn="1"/>
        </p:nvSpPr>
        <p:spPr>
          <a:xfrm>
            <a:off x="6012160" y="6500873"/>
            <a:ext cx="2811573" cy="323165"/>
          </a:xfrm>
          <a:prstGeom prst="rect">
            <a:avLst/>
          </a:prstGeom>
        </p:spPr>
        <p:txBody>
          <a:bodyPr wrap="square">
            <a:spAutoFit/>
          </a:bodyPr>
          <a:lstStyle/>
          <a:p>
            <a:pPr algn="r">
              <a:buFontTx/>
              <a:buNone/>
            </a:pPr>
            <a:r>
              <a:rPr lang="en-US" sz="1500" dirty="0">
                <a:solidFill>
                  <a:srgbClr val="00628C"/>
                </a:solidFill>
                <a:effectLst/>
                <a:latin typeface="Myriad Pro" charset="0"/>
              </a:rPr>
              <a:t>© Crown Copyright 2017 </a:t>
            </a:r>
          </a:p>
        </p:txBody>
      </p:sp>
      <p:sp>
        <p:nvSpPr>
          <p:cNvPr id="11" name="Rectangle 10"/>
          <p:cNvSpPr/>
          <p:nvPr userDrawn="1"/>
        </p:nvSpPr>
        <p:spPr>
          <a:xfrm>
            <a:off x="392275" y="6487840"/>
            <a:ext cx="2811573" cy="323165"/>
          </a:xfrm>
          <a:prstGeom prst="rect">
            <a:avLst/>
          </a:prstGeom>
        </p:spPr>
        <p:txBody>
          <a:bodyPr wrap="square">
            <a:spAutoFit/>
          </a:bodyPr>
          <a:lstStyle/>
          <a:p>
            <a:pPr algn="l">
              <a:buFontTx/>
              <a:buNone/>
            </a:pPr>
            <a:r>
              <a:rPr lang="en-US" sz="1500" dirty="0">
                <a:solidFill>
                  <a:srgbClr val="00628C"/>
                </a:solidFill>
                <a:effectLst/>
                <a:latin typeface="Myriad Pro" charset="0"/>
                <a:hlinkClick r:id="rId2"/>
              </a:rPr>
              <a:t>www.ncetm.org.uk/masterypd</a:t>
            </a:r>
            <a:r>
              <a:rPr lang="en-US" sz="1500" dirty="0">
                <a:solidFill>
                  <a:srgbClr val="00628C"/>
                </a:solidFill>
                <a:effectLst/>
                <a:latin typeface="Myriad Pro" charset="0"/>
              </a:rPr>
              <a:t> </a:t>
            </a:r>
          </a:p>
        </p:txBody>
      </p:sp>
      <p:sp>
        <p:nvSpPr>
          <p:cNvPr id="9" name="Text Placeholder 8"/>
          <p:cNvSpPr>
            <a:spLocks noGrp="1"/>
          </p:cNvSpPr>
          <p:nvPr>
            <p:ph type="body" sz="quarter" idx="11"/>
          </p:nvPr>
        </p:nvSpPr>
        <p:spPr>
          <a:xfrm>
            <a:off x="0" y="0"/>
            <a:ext cx="9144000" cy="630000"/>
          </a:xfrm>
          <a:solidFill>
            <a:srgbClr val="82CBDD"/>
          </a:solidFill>
        </p:spPr>
        <p:txBody>
          <a:bodyPr lIns="180000" rIns="180000" anchor="ctr" anchorCtr="0"/>
          <a:lstStyle>
            <a:lvl1pPr algn="r">
              <a:defRPr sz="2800">
                <a:latin typeface="Myriad Pro" charset="0"/>
                <a:ea typeface="Myriad Pro" charset="0"/>
                <a:cs typeface="Myriad Pro" charset="0"/>
              </a:defRPr>
            </a:lvl1pPr>
          </a:lstStyle>
          <a:p>
            <a:pPr lvl="0"/>
            <a:r>
              <a:rPr lang="en-US"/>
              <a:t>Edit Master text styles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aching Point Slide">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67544" y="1181498"/>
            <a:ext cx="8216081" cy="5127824"/>
          </a:xfrm>
        </p:spPr>
        <p:txBody>
          <a:bodyPr anchor="t" anchorCtr="0"/>
          <a:lstStyle>
            <a:lvl1pPr marL="0" indent="0">
              <a:defRPr sz="2400" baseline="0">
                <a:solidFill>
                  <a:schemeClr val="tx1"/>
                </a:solidFill>
                <a:latin typeface="Myriad Pro" charset="0"/>
                <a:ea typeface="Myriad Pro" charset="0"/>
                <a:cs typeface="Myriad Pro" charset="0"/>
              </a:defRPr>
            </a:lvl1pPr>
            <a:lvl2pPr marL="742950" indent="-285750">
              <a:buClr>
                <a:srgbClr val="82CBDD"/>
              </a:buClr>
              <a:buFont typeface="Arial" charset="0"/>
              <a:buChar char=""/>
              <a:defRPr sz="2000">
                <a:latin typeface="Myriad Pro" charset="0"/>
                <a:ea typeface="Myriad Pro" charset="0"/>
                <a:cs typeface="Myriad Pro" charset="0"/>
              </a:defRPr>
            </a:lvl2pPr>
            <a:lvl3pPr>
              <a:buClr>
                <a:srgbClr val="82CBDD"/>
              </a:buClr>
              <a:defRPr sz="1800">
                <a:latin typeface="Myriad Pro" charset="0"/>
                <a:ea typeface="Myriad Pro" charset="0"/>
                <a:cs typeface="Myriad Pro" charset="0"/>
              </a:defRPr>
            </a:lvl3pPr>
            <a:lvl4pPr>
              <a:buClr>
                <a:srgbClr val="82CBDD"/>
              </a:buClr>
              <a:defRPr sz="1800">
                <a:latin typeface="Myriad Pro" charset="0"/>
                <a:ea typeface="Myriad Pro" charset="0"/>
                <a:cs typeface="Myriad Pro" charset="0"/>
              </a:defRPr>
            </a:lvl4pPr>
            <a:lvl5pPr>
              <a:buClr>
                <a:srgbClr val="82CBDD"/>
              </a:buClr>
              <a:defRPr sz="1800">
                <a:latin typeface="Myriad Pro" charset="0"/>
                <a:ea typeface="Myriad Pro" charset="0"/>
                <a:cs typeface="Myriad Pro" charset="0"/>
              </a:defRPr>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Rectangle 7"/>
          <p:cNvSpPr/>
          <p:nvPr userDrawn="1"/>
        </p:nvSpPr>
        <p:spPr>
          <a:xfrm>
            <a:off x="6012160" y="6500873"/>
            <a:ext cx="2811573" cy="323165"/>
          </a:xfrm>
          <a:prstGeom prst="rect">
            <a:avLst/>
          </a:prstGeom>
        </p:spPr>
        <p:txBody>
          <a:bodyPr wrap="square">
            <a:spAutoFit/>
          </a:bodyPr>
          <a:lstStyle/>
          <a:p>
            <a:pPr algn="r">
              <a:buFontTx/>
              <a:buNone/>
            </a:pPr>
            <a:r>
              <a:rPr lang="en-US" sz="1500" dirty="0">
                <a:solidFill>
                  <a:srgbClr val="00628C"/>
                </a:solidFill>
                <a:effectLst/>
                <a:latin typeface="Myriad Pro" charset="0"/>
              </a:rPr>
              <a:t>© Crown Copyright 2017 </a:t>
            </a:r>
          </a:p>
        </p:txBody>
      </p:sp>
      <p:sp>
        <p:nvSpPr>
          <p:cNvPr id="11" name="Rectangle 10"/>
          <p:cNvSpPr/>
          <p:nvPr userDrawn="1"/>
        </p:nvSpPr>
        <p:spPr>
          <a:xfrm>
            <a:off x="392275" y="6487840"/>
            <a:ext cx="2811573" cy="323165"/>
          </a:xfrm>
          <a:prstGeom prst="rect">
            <a:avLst/>
          </a:prstGeom>
        </p:spPr>
        <p:txBody>
          <a:bodyPr wrap="square">
            <a:spAutoFit/>
          </a:bodyPr>
          <a:lstStyle/>
          <a:p>
            <a:pPr algn="l">
              <a:buFontTx/>
              <a:buNone/>
            </a:pPr>
            <a:r>
              <a:rPr lang="en-US" sz="1500" dirty="0">
                <a:solidFill>
                  <a:srgbClr val="00628C"/>
                </a:solidFill>
                <a:effectLst/>
                <a:latin typeface="Myriad Pro" charset="0"/>
                <a:hlinkClick r:id="rId2"/>
              </a:rPr>
              <a:t>www.ncetm.org.uk/masterypd</a:t>
            </a:r>
            <a:r>
              <a:rPr lang="en-US" sz="1500" dirty="0">
                <a:solidFill>
                  <a:srgbClr val="00628C"/>
                </a:solidFill>
                <a:effectLst/>
                <a:latin typeface="Myriad Pro" charset="0"/>
              </a:rPr>
              <a:t> </a:t>
            </a:r>
          </a:p>
        </p:txBody>
      </p:sp>
      <p:sp>
        <p:nvSpPr>
          <p:cNvPr id="6" name="Text Placeholder 5"/>
          <p:cNvSpPr>
            <a:spLocks noGrp="1"/>
          </p:cNvSpPr>
          <p:nvPr>
            <p:ph type="body" sz="quarter" idx="10"/>
          </p:nvPr>
        </p:nvSpPr>
        <p:spPr>
          <a:xfrm>
            <a:off x="463958" y="764704"/>
            <a:ext cx="8219667" cy="416793"/>
          </a:xfrm>
        </p:spPr>
        <p:txBody>
          <a:bodyPr anchor="ctr" anchorCtr="0"/>
          <a:lstStyle>
            <a:lvl1pPr>
              <a:defRPr sz="2400" b="1" i="0">
                <a:solidFill>
                  <a:srgbClr val="00628C"/>
                </a:solidFill>
                <a:latin typeface="Myriad Pro Semibold" charset="0"/>
                <a:ea typeface="Myriad Pro Semibold" charset="0"/>
                <a:cs typeface="Myriad Pro Semibold" charset="0"/>
              </a:defRPr>
            </a:lvl1pPr>
          </a:lstStyle>
          <a:p>
            <a:pPr lvl="0"/>
            <a:r>
              <a:rPr lang="en-US"/>
              <a:t>Edit Master text styles</a:t>
            </a:r>
          </a:p>
        </p:txBody>
      </p:sp>
      <p:sp>
        <p:nvSpPr>
          <p:cNvPr id="9" name="Text Placeholder 8"/>
          <p:cNvSpPr>
            <a:spLocks noGrp="1"/>
          </p:cNvSpPr>
          <p:nvPr>
            <p:ph type="body" sz="quarter" idx="11"/>
          </p:nvPr>
        </p:nvSpPr>
        <p:spPr>
          <a:xfrm>
            <a:off x="1" y="0"/>
            <a:ext cx="9144000" cy="630000"/>
          </a:xfrm>
          <a:solidFill>
            <a:srgbClr val="82CBDD"/>
          </a:solidFill>
        </p:spPr>
        <p:txBody>
          <a:bodyPr lIns="180000" rIns="180000" anchor="ctr" anchorCtr="0"/>
          <a:lstStyle>
            <a:lvl1pPr algn="r">
              <a:defRPr sz="2800">
                <a:latin typeface="Myriad Pro" charset="0"/>
                <a:ea typeface="Myriad Pro" charset="0"/>
                <a:cs typeface="Myriad Pro" charset="0"/>
              </a:defRPr>
            </a:lvl1pPr>
          </a:lstStyle>
          <a:p>
            <a:pPr lvl="0"/>
            <a:r>
              <a:rPr lang="en-US"/>
              <a:t>Edit Master text styles</a:t>
            </a:r>
          </a:p>
        </p:txBody>
      </p:sp>
    </p:spTree>
    <p:extLst>
      <p:ext uri="{BB962C8B-B14F-4D97-AF65-F5344CB8AC3E}">
        <p14:creationId xmlns:p14="http://schemas.microsoft.com/office/powerpoint/2010/main" val="117565890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4"/>
          <p:cNvSpPr>
            <a:spLocks noGrp="1" noChangeArrowheads="1"/>
          </p:cNvSpPr>
          <p:nvPr>
            <p:ph type="title"/>
          </p:nvPr>
        </p:nvSpPr>
        <p:spPr bwMode="auto">
          <a:xfrm>
            <a:off x="762000" y="301625"/>
            <a:ext cx="7924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endParaRPr lang="en-GB" altLang="en-US" dirty="0"/>
          </a:p>
        </p:txBody>
      </p:sp>
      <p:sp>
        <p:nvSpPr>
          <p:cNvPr id="1027" name="Rectangle 5"/>
          <p:cNvSpPr>
            <a:spLocks noGrp="1" noChangeArrowheads="1"/>
          </p:cNvSpPr>
          <p:nvPr>
            <p:ph type="body" idx="1"/>
          </p:nvPr>
        </p:nvSpPr>
        <p:spPr bwMode="auto">
          <a:xfrm>
            <a:off x="762000" y="1827213"/>
            <a:ext cx="7921625"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GB" altLang="en-US" dirty="0"/>
              <a:t>Click to edit Master text styles</a:t>
            </a:r>
          </a:p>
          <a:p>
            <a:pPr lvl="1"/>
            <a:r>
              <a:rPr lang="en-GB" altLang="en-US" dirty="0"/>
              <a:t>Second level</a:t>
            </a:r>
          </a:p>
          <a:p>
            <a:pPr lvl="2"/>
            <a:r>
              <a:rPr lang="en-GB" altLang="en-US" dirty="0"/>
              <a:t>Third level</a:t>
            </a:r>
          </a:p>
        </p:txBody>
      </p:sp>
      <p:sp>
        <p:nvSpPr>
          <p:cNvPr id="43014" name="Rectangle 6"/>
          <p:cNvSpPr>
            <a:spLocks noGrp="1" noChangeArrowheads="1"/>
          </p:cNvSpPr>
          <p:nvPr>
            <p:ph type="dt" sz="half" idx="2"/>
          </p:nvPr>
        </p:nvSpPr>
        <p:spPr bwMode="auto">
          <a:xfrm>
            <a:off x="457200" y="6248400"/>
            <a:ext cx="2133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spcBef>
                <a:spcPct val="0"/>
              </a:spcBef>
              <a:buClrTx/>
              <a:buFontTx/>
              <a:buNone/>
              <a:defRPr sz="1200"/>
            </a:lvl1pPr>
          </a:lstStyle>
          <a:p>
            <a:pPr>
              <a:defRPr/>
            </a:pPr>
            <a:endParaRPr lang="en-GB" dirty="0"/>
          </a:p>
        </p:txBody>
      </p:sp>
      <p:sp>
        <p:nvSpPr>
          <p:cNvPr id="43015" name="Rectangle 7"/>
          <p:cNvSpPr>
            <a:spLocks noGrp="1" noChangeArrowheads="1"/>
          </p:cNvSpPr>
          <p:nvPr>
            <p:ph type="ftr" sz="quarter" idx="3"/>
          </p:nvPr>
        </p:nvSpPr>
        <p:spPr bwMode="auto">
          <a:xfrm>
            <a:off x="3124200" y="6248400"/>
            <a:ext cx="2895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a:spcBef>
                <a:spcPct val="0"/>
              </a:spcBef>
              <a:buClrTx/>
              <a:buFontTx/>
              <a:buNone/>
              <a:defRPr sz="1200"/>
            </a:lvl1pPr>
          </a:lstStyle>
          <a:p>
            <a:pPr>
              <a:defRPr/>
            </a:pPr>
            <a:endParaRPr lang="en-GB"/>
          </a:p>
        </p:txBody>
      </p:sp>
      <p:sp>
        <p:nvSpPr>
          <p:cNvPr id="43016" name="Rectangle 8"/>
          <p:cNvSpPr>
            <a:spLocks noGrp="1" noChangeArrowheads="1"/>
          </p:cNvSpPr>
          <p:nvPr>
            <p:ph type="sldNum" sz="quarter" idx="4"/>
          </p:nvPr>
        </p:nvSpPr>
        <p:spPr bwMode="auto">
          <a:xfrm>
            <a:off x="6553200" y="6248400"/>
            <a:ext cx="2133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vl1pPr>
          </a:lstStyle>
          <a:p>
            <a:fld id="{17C71EE9-BA72-3342-AD7C-7458D51D3716}" type="slidenum">
              <a:rPr lang="en-GB" altLang="x-none"/>
              <a:pPr/>
              <a:t>‹#›</a:t>
            </a:fld>
            <a:endParaRPr lang="en-GB" altLang="x-none"/>
          </a:p>
        </p:txBody>
      </p:sp>
    </p:spTree>
  </p:cSld>
  <p:clrMap bg1="lt1" tx1="dk1" bg2="lt2" tx2="dk2" accent1="accent1" accent2="accent2" accent3="accent3" accent4="accent4" accent5="accent5" accent6="accent6" hlink="hlink" folHlink="folHlink"/>
  <p:sldLayoutIdLst>
    <p:sldLayoutId id="2147483952" r:id="rId1"/>
    <p:sldLayoutId id="2147483962" r:id="rId2"/>
    <p:sldLayoutId id="2147483959" r:id="rId3"/>
    <p:sldLayoutId id="2147483961" r:id="rId4"/>
    <p:sldLayoutId id="2147483953" r:id="rId5"/>
  </p:sldLayoutIdLst>
  <p:txStyles>
    <p:titleStyle>
      <a:lvl1pPr algn="l" rtl="0" eaLnBrk="1" fontAlgn="base" hangingPunct="1">
        <a:spcBef>
          <a:spcPct val="0"/>
        </a:spcBef>
        <a:spcAft>
          <a:spcPct val="0"/>
        </a:spcAft>
        <a:defRPr sz="2800" b="1" i="0">
          <a:solidFill>
            <a:srgbClr val="00628C"/>
          </a:solidFill>
          <a:latin typeface="Myriad Pro Semibold" charset="0"/>
          <a:ea typeface="Myriad Pro Semibold" charset="0"/>
          <a:cs typeface="Myriad Pro Semibold" charset="0"/>
        </a:defRPr>
      </a:lvl1pPr>
      <a:lvl2pPr algn="l" rtl="0" eaLnBrk="1" fontAlgn="base" hangingPunct="1">
        <a:spcBef>
          <a:spcPct val="0"/>
        </a:spcBef>
        <a:spcAft>
          <a:spcPct val="0"/>
        </a:spcAft>
        <a:defRPr sz="3600" b="1">
          <a:solidFill>
            <a:srgbClr val="00628C"/>
          </a:solidFill>
          <a:latin typeface="Arial" charset="0"/>
        </a:defRPr>
      </a:lvl2pPr>
      <a:lvl3pPr algn="l" rtl="0" eaLnBrk="1" fontAlgn="base" hangingPunct="1">
        <a:spcBef>
          <a:spcPct val="0"/>
        </a:spcBef>
        <a:spcAft>
          <a:spcPct val="0"/>
        </a:spcAft>
        <a:defRPr sz="3600" b="1">
          <a:solidFill>
            <a:srgbClr val="00628C"/>
          </a:solidFill>
          <a:latin typeface="Arial" charset="0"/>
        </a:defRPr>
      </a:lvl3pPr>
      <a:lvl4pPr algn="l" rtl="0" eaLnBrk="1" fontAlgn="base" hangingPunct="1">
        <a:spcBef>
          <a:spcPct val="0"/>
        </a:spcBef>
        <a:spcAft>
          <a:spcPct val="0"/>
        </a:spcAft>
        <a:defRPr sz="3600" b="1">
          <a:solidFill>
            <a:srgbClr val="00628C"/>
          </a:solidFill>
          <a:latin typeface="Arial" charset="0"/>
        </a:defRPr>
      </a:lvl4pPr>
      <a:lvl5pPr algn="l" rtl="0" eaLnBrk="1" fontAlgn="base" hangingPunct="1">
        <a:spcBef>
          <a:spcPct val="0"/>
        </a:spcBef>
        <a:spcAft>
          <a:spcPct val="0"/>
        </a:spcAft>
        <a:defRPr sz="3600" b="1">
          <a:solidFill>
            <a:srgbClr val="00628C"/>
          </a:solidFill>
          <a:latin typeface="Arial" charset="0"/>
        </a:defRPr>
      </a:lvl5pPr>
      <a:lvl6pPr marL="457200" algn="l" rtl="0" eaLnBrk="1" fontAlgn="base" hangingPunct="1">
        <a:spcBef>
          <a:spcPct val="0"/>
        </a:spcBef>
        <a:spcAft>
          <a:spcPct val="0"/>
        </a:spcAft>
        <a:defRPr sz="3600" b="1">
          <a:solidFill>
            <a:srgbClr val="00628C"/>
          </a:solidFill>
          <a:latin typeface="Arial" charset="0"/>
        </a:defRPr>
      </a:lvl6pPr>
      <a:lvl7pPr marL="914400" algn="l" rtl="0" eaLnBrk="1" fontAlgn="base" hangingPunct="1">
        <a:spcBef>
          <a:spcPct val="0"/>
        </a:spcBef>
        <a:spcAft>
          <a:spcPct val="0"/>
        </a:spcAft>
        <a:defRPr sz="3600" b="1">
          <a:solidFill>
            <a:srgbClr val="00628C"/>
          </a:solidFill>
          <a:latin typeface="Arial" charset="0"/>
        </a:defRPr>
      </a:lvl7pPr>
      <a:lvl8pPr marL="1371600" algn="l" rtl="0" eaLnBrk="1" fontAlgn="base" hangingPunct="1">
        <a:spcBef>
          <a:spcPct val="0"/>
        </a:spcBef>
        <a:spcAft>
          <a:spcPct val="0"/>
        </a:spcAft>
        <a:defRPr sz="3600" b="1">
          <a:solidFill>
            <a:srgbClr val="00628C"/>
          </a:solidFill>
          <a:latin typeface="Arial" charset="0"/>
        </a:defRPr>
      </a:lvl8pPr>
      <a:lvl9pPr marL="1828800" algn="l" rtl="0" eaLnBrk="1" fontAlgn="base" hangingPunct="1">
        <a:spcBef>
          <a:spcPct val="0"/>
        </a:spcBef>
        <a:spcAft>
          <a:spcPct val="0"/>
        </a:spcAft>
        <a:defRPr sz="3600" b="1">
          <a:solidFill>
            <a:srgbClr val="00628C"/>
          </a:solidFill>
          <a:latin typeface="Arial" charset="0"/>
        </a:defRPr>
      </a:lvl9pPr>
    </p:titleStyle>
    <p:bodyStyle>
      <a:lvl1pPr marL="342900" indent="-342900" algn="l" rtl="0" eaLnBrk="1" fontAlgn="base" hangingPunct="1">
        <a:spcBef>
          <a:spcPct val="20000"/>
        </a:spcBef>
        <a:spcAft>
          <a:spcPct val="0"/>
        </a:spcAft>
        <a:buClr>
          <a:schemeClr val="tx2"/>
        </a:buClr>
        <a:buFont typeface="Arial" charset="0"/>
        <a:defRPr sz="2800">
          <a:solidFill>
            <a:schemeClr val="tx1"/>
          </a:solidFill>
          <a:latin typeface="Myriad Pro" charset="0"/>
          <a:ea typeface="Myriad Pro" charset="0"/>
          <a:cs typeface="Myriad Pro" charset="0"/>
        </a:defRPr>
      </a:lvl1pPr>
      <a:lvl2pPr marL="742950" indent="-285750" algn="l" rtl="0" eaLnBrk="1" fontAlgn="base" hangingPunct="1">
        <a:spcBef>
          <a:spcPct val="20000"/>
        </a:spcBef>
        <a:spcAft>
          <a:spcPct val="0"/>
        </a:spcAft>
        <a:buClr>
          <a:srgbClr val="82CBDD"/>
        </a:buClr>
        <a:buFont typeface="Arial" charset="0"/>
        <a:buChar char="●"/>
        <a:defRPr sz="2400">
          <a:solidFill>
            <a:schemeClr val="tx1"/>
          </a:solidFill>
          <a:latin typeface="Myriad Pro" charset="0"/>
          <a:ea typeface="Myriad Pro" charset="0"/>
          <a:cs typeface="Myriad Pro" charset="0"/>
        </a:defRPr>
      </a:lvl2pPr>
      <a:lvl3pPr marL="1143000" indent="-228600" algn="l" rtl="0" eaLnBrk="1" fontAlgn="base" hangingPunct="1">
        <a:spcBef>
          <a:spcPct val="20000"/>
        </a:spcBef>
        <a:spcAft>
          <a:spcPct val="0"/>
        </a:spcAft>
        <a:buClr>
          <a:srgbClr val="00628C"/>
        </a:buClr>
        <a:buFont typeface="Arial" charset="0"/>
        <a:buChar char="–"/>
        <a:defRPr sz="2000">
          <a:solidFill>
            <a:schemeClr val="tx1"/>
          </a:solidFill>
          <a:latin typeface="Myriad Pro" charset="0"/>
          <a:ea typeface="Myriad Pro" charset="0"/>
          <a:cs typeface="Myriad Pro" charset="0"/>
        </a:defRPr>
      </a:lvl3pPr>
      <a:lvl4pPr marL="1600200" indent="-228600" algn="l" rtl="0" eaLnBrk="1" fontAlgn="base" hangingPunct="1">
        <a:spcBef>
          <a:spcPct val="20000"/>
        </a:spcBef>
        <a:spcAft>
          <a:spcPct val="0"/>
        </a:spcAft>
        <a:buClr>
          <a:schemeClr val="accent2"/>
        </a:buClr>
        <a:buFont typeface="Arial" charset="0"/>
        <a:buChar char="●"/>
        <a:defRPr sz="1900">
          <a:solidFill>
            <a:schemeClr val="tx1"/>
          </a:solidFill>
          <a:latin typeface="+mn-lt"/>
        </a:defRPr>
      </a:lvl4pPr>
      <a:lvl5pPr marL="20574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5pPr>
      <a:lvl6pPr marL="25146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6pPr>
      <a:lvl7pPr marL="29718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7pPr>
      <a:lvl8pPr marL="34290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8pPr>
      <a:lvl9pPr marL="38862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xml"/><Relationship Id="rId5" Type="http://schemas.openxmlformats.org/officeDocument/2006/relationships/image" Target="../media/image24.png"/><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slideLayout" Target="../slideLayouts/slideLayout3.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7.png"/><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3.xml"/><Relationship Id="rId5" Type="http://schemas.openxmlformats.org/officeDocument/2006/relationships/image" Target="../media/image34.png"/><Relationship Id="rId4" Type="http://schemas.openxmlformats.org/officeDocument/2006/relationships/image" Target="../media/image33.png"/></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3.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GB" dirty="0"/>
              <a:t>1.2 Part–part–whole</a:t>
            </a:r>
            <a:r>
              <a:rPr lang="en-US" dirty="0"/>
              <a:t> – step 1:1</a:t>
            </a:r>
          </a:p>
        </p:txBody>
      </p:sp>
      <p:pic>
        <p:nvPicPr>
          <p:cNvPr id="4" name="Picture 3">
            <a:extLst>
              <a:ext uri="{FF2B5EF4-FFF2-40B4-BE49-F238E27FC236}">
                <a16:creationId xmlns:a16="http://schemas.microsoft.com/office/drawing/2014/main" id="{59676E8D-CBDB-4688-B0C6-04F7435460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04456" y="2808009"/>
            <a:ext cx="6135088" cy="1241982"/>
          </a:xfrm>
          <a:prstGeom prst="rect">
            <a:avLst/>
          </a:prstGeom>
        </p:spPr>
      </p:pic>
    </p:spTree>
    <p:extLst>
      <p:ext uri="{BB962C8B-B14F-4D97-AF65-F5344CB8AC3E}">
        <p14:creationId xmlns:p14="http://schemas.microsoft.com/office/powerpoint/2010/main" val="2414701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GB" dirty="0"/>
              <a:t>1.2 Part–part–whole</a:t>
            </a:r>
            <a:r>
              <a:rPr lang="en-US" dirty="0"/>
              <a:t> – step 1:1</a:t>
            </a:r>
          </a:p>
        </p:txBody>
      </p:sp>
      <p:pic>
        <p:nvPicPr>
          <p:cNvPr id="4" name="Picture 3">
            <a:extLst>
              <a:ext uri="{FF2B5EF4-FFF2-40B4-BE49-F238E27FC236}">
                <a16:creationId xmlns:a16="http://schemas.microsoft.com/office/drawing/2014/main" id="{3F15B060-F210-4D79-9026-D293B6ABFA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04456" y="1528619"/>
            <a:ext cx="6135088" cy="3800763"/>
          </a:xfrm>
          <a:prstGeom prst="rect">
            <a:avLst/>
          </a:prstGeom>
        </p:spPr>
      </p:pic>
    </p:spTree>
    <p:extLst>
      <p:ext uri="{BB962C8B-B14F-4D97-AF65-F5344CB8AC3E}">
        <p14:creationId xmlns:p14="http://schemas.microsoft.com/office/powerpoint/2010/main" val="42556109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GB" dirty="0"/>
              <a:t>1.2 Part–part–whole</a:t>
            </a:r>
            <a:r>
              <a:rPr lang="en-US" dirty="0"/>
              <a:t> – step 1:2</a:t>
            </a:r>
          </a:p>
        </p:txBody>
      </p:sp>
      <p:pic>
        <p:nvPicPr>
          <p:cNvPr id="4" name="Picture 3">
            <a:extLst>
              <a:ext uri="{FF2B5EF4-FFF2-40B4-BE49-F238E27FC236}">
                <a16:creationId xmlns:a16="http://schemas.microsoft.com/office/drawing/2014/main" id="{57777B41-CC9C-4E80-9B4E-F78A37D4F1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04456" y="2557369"/>
            <a:ext cx="6135088" cy="1743262"/>
          </a:xfrm>
          <a:prstGeom prst="rect">
            <a:avLst/>
          </a:prstGeom>
        </p:spPr>
      </p:pic>
    </p:spTree>
    <p:extLst>
      <p:ext uri="{BB962C8B-B14F-4D97-AF65-F5344CB8AC3E}">
        <p14:creationId xmlns:p14="http://schemas.microsoft.com/office/powerpoint/2010/main" val="20437902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GB" dirty="0"/>
              <a:t>1.2 Part–part–whole</a:t>
            </a:r>
            <a:r>
              <a:rPr lang="en-US" dirty="0"/>
              <a:t> – step 1:3</a:t>
            </a:r>
          </a:p>
        </p:txBody>
      </p:sp>
      <p:pic>
        <p:nvPicPr>
          <p:cNvPr id="4" name="Picture 3">
            <a:extLst>
              <a:ext uri="{FF2B5EF4-FFF2-40B4-BE49-F238E27FC236}">
                <a16:creationId xmlns:a16="http://schemas.microsoft.com/office/drawing/2014/main" id="{CAD691B9-5F4F-431B-9464-F0466BAC13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95139" y="2744331"/>
            <a:ext cx="3953723" cy="1369338"/>
          </a:xfrm>
          <a:prstGeom prst="rect">
            <a:avLst/>
          </a:prstGeom>
        </p:spPr>
      </p:pic>
      <p:pic>
        <p:nvPicPr>
          <p:cNvPr id="6" name="Picture 5">
            <a:extLst>
              <a:ext uri="{FF2B5EF4-FFF2-40B4-BE49-F238E27FC236}">
                <a16:creationId xmlns:a16="http://schemas.microsoft.com/office/drawing/2014/main" id="{B3D11E48-CD7A-4F67-B4CE-4D3C8CCA72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95139" y="2913088"/>
            <a:ext cx="3953723" cy="1031825"/>
          </a:xfrm>
          <a:prstGeom prst="rect">
            <a:avLst/>
          </a:prstGeom>
        </p:spPr>
      </p:pic>
    </p:spTree>
    <p:extLst>
      <p:ext uri="{BB962C8B-B14F-4D97-AF65-F5344CB8AC3E}">
        <p14:creationId xmlns:p14="http://schemas.microsoft.com/office/powerpoint/2010/main" val="915926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nodeType="afterEffect">
                                  <p:stCondLst>
                                    <p:cond delay="50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GB" dirty="0"/>
              <a:t>1.2 Part–part–whole</a:t>
            </a:r>
            <a:r>
              <a:rPr lang="en-US" dirty="0"/>
              <a:t> – step 1:3</a:t>
            </a:r>
          </a:p>
        </p:txBody>
      </p:sp>
      <p:pic>
        <p:nvPicPr>
          <p:cNvPr id="4" name="Picture 3">
            <a:extLst>
              <a:ext uri="{FF2B5EF4-FFF2-40B4-BE49-F238E27FC236}">
                <a16:creationId xmlns:a16="http://schemas.microsoft.com/office/drawing/2014/main" id="{547AC187-4EB5-4BE4-9064-82CC8C51D5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04456" y="1027338"/>
            <a:ext cx="6135088" cy="4803325"/>
          </a:xfrm>
          <a:prstGeom prst="rect">
            <a:avLst/>
          </a:prstGeom>
        </p:spPr>
      </p:pic>
    </p:spTree>
    <p:extLst>
      <p:ext uri="{BB962C8B-B14F-4D97-AF65-F5344CB8AC3E}">
        <p14:creationId xmlns:p14="http://schemas.microsoft.com/office/powerpoint/2010/main" val="17373443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GB" dirty="0"/>
              <a:t>1.2 Part–part–whole</a:t>
            </a:r>
            <a:r>
              <a:rPr lang="en-US" dirty="0"/>
              <a:t> – step 3:1</a:t>
            </a:r>
          </a:p>
        </p:txBody>
      </p:sp>
      <p:pic>
        <p:nvPicPr>
          <p:cNvPr id="4" name="Picture 3">
            <a:extLst>
              <a:ext uri="{FF2B5EF4-FFF2-40B4-BE49-F238E27FC236}">
                <a16:creationId xmlns:a16="http://schemas.microsoft.com/office/drawing/2014/main" id="{49744A89-A816-485C-908B-E3438B94DD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6552" y="2059205"/>
            <a:ext cx="4430897" cy="2739591"/>
          </a:xfrm>
          <a:prstGeom prst="rect">
            <a:avLst/>
          </a:prstGeom>
        </p:spPr>
      </p:pic>
      <p:sp>
        <p:nvSpPr>
          <p:cNvPr id="5" name="Oval 4">
            <a:extLst>
              <a:ext uri="{FF2B5EF4-FFF2-40B4-BE49-F238E27FC236}">
                <a16:creationId xmlns:a16="http://schemas.microsoft.com/office/drawing/2014/main" id="{EF5A709F-3325-4F13-B702-BBFE3EC5301B}"/>
              </a:ext>
            </a:extLst>
          </p:cNvPr>
          <p:cNvSpPr/>
          <p:nvPr/>
        </p:nvSpPr>
        <p:spPr bwMode="auto">
          <a:xfrm>
            <a:off x="1243013" y="1562100"/>
            <a:ext cx="6657975" cy="3724275"/>
          </a:xfrm>
          <a:prstGeom prst="ellipse">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899512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GB" dirty="0"/>
              <a:t>1.2 Part–part–whole</a:t>
            </a:r>
            <a:r>
              <a:rPr lang="en-US" dirty="0"/>
              <a:t> – step 3:2</a:t>
            </a:r>
          </a:p>
        </p:txBody>
      </p:sp>
      <p:pic>
        <p:nvPicPr>
          <p:cNvPr id="4" name="Picture 3">
            <a:extLst>
              <a:ext uri="{FF2B5EF4-FFF2-40B4-BE49-F238E27FC236}">
                <a16:creationId xmlns:a16="http://schemas.microsoft.com/office/drawing/2014/main" id="{9683BD41-CBE1-4617-90C3-8721F20E96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5714" y="1973164"/>
            <a:ext cx="5112573" cy="2911673"/>
          </a:xfrm>
          <a:prstGeom prst="rect">
            <a:avLst/>
          </a:prstGeom>
        </p:spPr>
      </p:pic>
    </p:spTree>
    <p:extLst>
      <p:ext uri="{BB962C8B-B14F-4D97-AF65-F5344CB8AC3E}">
        <p14:creationId xmlns:p14="http://schemas.microsoft.com/office/powerpoint/2010/main" val="1872339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GB" dirty="0"/>
              <a:t>1.2 Part–part–whole</a:t>
            </a:r>
            <a:r>
              <a:rPr lang="en-US" dirty="0"/>
              <a:t> – step 3:2</a:t>
            </a:r>
          </a:p>
        </p:txBody>
      </p:sp>
      <p:pic>
        <p:nvPicPr>
          <p:cNvPr id="4" name="Picture 3">
            <a:extLst>
              <a:ext uri="{FF2B5EF4-FFF2-40B4-BE49-F238E27FC236}">
                <a16:creationId xmlns:a16="http://schemas.microsoft.com/office/drawing/2014/main" id="{DACBCC49-48F3-4434-AE4F-117C2FAFA8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5714" y="1605308"/>
            <a:ext cx="5112573" cy="3647385"/>
          </a:xfrm>
          <a:prstGeom prst="rect">
            <a:avLst/>
          </a:prstGeom>
        </p:spPr>
      </p:pic>
    </p:spTree>
    <p:extLst>
      <p:ext uri="{BB962C8B-B14F-4D97-AF65-F5344CB8AC3E}">
        <p14:creationId xmlns:p14="http://schemas.microsoft.com/office/powerpoint/2010/main" val="12688016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221D662-0BEB-44B3-84BD-4211EF8520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9115" y="1265675"/>
            <a:ext cx="7225770" cy="4326651"/>
          </a:xfrm>
          <a:prstGeom prst="rect">
            <a:avLst/>
          </a:prstGeom>
        </p:spPr>
      </p:pic>
      <p:sp>
        <p:nvSpPr>
          <p:cNvPr id="2" name="Text Placeholder 1"/>
          <p:cNvSpPr>
            <a:spLocks noGrp="1"/>
          </p:cNvSpPr>
          <p:nvPr>
            <p:ph type="body" sz="quarter" idx="11"/>
          </p:nvPr>
        </p:nvSpPr>
        <p:spPr/>
        <p:txBody>
          <a:bodyPr/>
          <a:lstStyle/>
          <a:p>
            <a:r>
              <a:rPr lang="en-GB" dirty="0"/>
              <a:t>1.2 Part–part–whole</a:t>
            </a:r>
            <a:r>
              <a:rPr lang="en-US" dirty="0"/>
              <a:t> – step 3:2</a:t>
            </a:r>
          </a:p>
        </p:txBody>
      </p:sp>
    </p:spTree>
    <p:extLst>
      <p:ext uri="{BB962C8B-B14F-4D97-AF65-F5344CB8AC3E}">
        <p14:creationId xmlns:p14="http://schemas.microsoft.com/office/powerpoint/2010/main" val="21791598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GB" dirty="0"/>
              <a:t>1.2 Part–part–whole</a:t>
            </a:r>
            <a:r>
              <a:rPr lang="en-US" dirty="0"/>
              <a:t> – step 3:4</a:t>
            </a:r>
          </a:p>
        </p:txBody>
      </p:sp>
      <p:pic>
        <p:nvPicPr>
          <p:cNvPr id="6" name="Picture 5">
            <a:extLst>
              <a:ext uri="{FF2B5EF4-FFF2-40B4-BE49-F238E27FC236}">
                <a16:creationId xmlns:a16="http://schemas.microsoft.com/office/drawing/2014/main" id="{779CF988-6DEA-4396-BC7E-162F5B6262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21758" y="2688386"/>
            <a:ext cx="5700485" cy="1481229"/>
          </a:xfrm>
          <a:prstGeom prst="rect">
            <a:avLst/>
          </a:prstGeom>
        </p:spPr>
      </p:pic>
      <p:sp>
        <p:nvSpPr>
          <p:cNvPr id="7" name="Oval 6">
            <a:extLst>
              <a:ext uri="{FF2B5EF4-FFF2-40B4-BE49-F238E27FC236}">
                <a16:creationId xmlns:a16="http://schemas.microsoft.com/office/drawing/2014/main" id="{7C730D7B-3576-44ED-9D84-708ED1C9C22C}"/>
              </a:ext>
            </a:extLst>
          </p:cNvPr>
          <p:cNvSpPr/>
          <p:nvPr/>
        </p:nvSpPr>
        <p:spPr bwMode="auto">
          <a:xfrm>
            <a:off x="2851150" y="2020157"/>
            <a:ext cx="5016994" cy="2843088"/>
          </a:xfrm>
          <a:prstGeom prst="ellipse">
            <a:avLst/>
          </a:prstGeom>
          <a:noFill/>
          <a:ln w="1905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2836304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GB" dirty="0"/>
              <a:t>1.2 Part–part–whole</a:t>
            </a:r>
            <a:r>
              <a:rPr lang="en-US" dirty="0"/>
              <a:t> – step 3:5</a:t>
            </a:r>
          </a:p>
        </p:txBody>
      </p:sp>
      <p:pic>
        <p:nvPicPr>
          <p:cNvPr id="14" name="Picture 13">
            <a:extLst>
              <a:ext uri="{FF2B5EF4-FFF2-40B4-BE49-F238E27FC236}">
                <a16:creationId xmlns:a16="http://schemas.microsoft.com/office/drawing/2014/main" id="{567EB033-1F43-479B-BEB2-35AED4264B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6184" y="3032985"/>
            <a:ext cx="2775932" cy="2880166"/>
          </a:xfrm>
          <a:prstGeom prst="rect">
            <a:avLst/>
          </a:prstGeom>
        </p:spPr>
      </p:pic>
      <p:pic>
        <p:nvPicPr>
          <p:cNvPr id="15" name="Picture 14">
            <a:extLst>
              <a:ext uri="{FF2B5EF4-FFF2-40B4-BE49-F238E27FC236}">
                <a16:creationId xmlns:a16="http://schemas.microsoft.com/office/drawing/2014/main" id="{CA9B0070-54F7-47EF-A51D-52D85A2D62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31884" y="3032985"/>
            <a:ext cx="2775932" cy="2880166"/>
          </a:xfrm>
          <a:prstGeom prst="rect">
            <a:avLst/>
          </a:prstGeom>
        </p:spPr>
      </p:pic>
      <p:pic>
        <p:nvPicPr>
          <p:cNvPr id="13" name="Picture 12">
            <a:extLst>
              <a:ext uri="{FF2B5EF4-FFF2-40B4-BE49-F238E27FC236}">
                <a16:creationId xmlns:a16="http://schemas.microsoft.com/office/drawing/2014/main" id="{DF7CD72E-E8E0-47A6-A3B4-A53F876258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29892" y="1548872"/>
            <a:ext cx="484517" cy="595899"/>
          </a:xfrm>
          <a:prstGeom prst="rect">
            <a:avLst/>
          </a:prstGeom>
        </p:spPr>
      </p:pic>
      <p:pic>
        <p:nvPicPr>
          <p:cNvPr id="16" name="Picture 15">
            <a:extLst>
              <a:ext uri="{FF2B5EF4-FFF2-40B4-BE49-F238E27FC236}">
                <a16:creationId xmlns:a16="http://schemas.microsoft.com/office/drawing/2014/main" id="{F871D0C1-DA41-449C-81A5-0781113A398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29592" y="1548872"/>
            <a:ext cx="484517" cy="595899"/>
          </a:xfrm>
          <a:prstGeom prst="rect">
            <a:avLst/>
          </a:prstGeom>
        </p:spPr>
      </p:pic>
      <p:pic>
        <p:nvPicPr>
          <p:cNvPr id="17" name="Picture 16">
            <a:extLst>
              <a:ext uri="{FF2B5EF4-FFF2-40B4-BE49-F238E27FC236}">
                <a16:creationId xmlns:a16="http://schemas.microsoft.com/office/drawing/2014/main" id="{EFF090BC-35CD-4BA9-BF0A-1A347FBCAC7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30192" y="1548872"/>
            <a:ext cx="484517" cy="595899"/>
          </a:xfrm>
          <a:prstGeom prst="rect">
            <a:avLst/>
          </a:prstGeom>
        </p:spPr>
      </p:pic>
      <p:pic>
        <p:nvPicPr>
          <p:cNvPr id="18" name="Picture 17">
            <a:extLst>
              <a:ext uri="{FF2B5EF4-FFF2-40B4-BE49-F238E27FC236}">
                <a16:creationId xmlns:a16="http://schemas.microsoft.com/office/drawing/2014/main" id="{CC11F160-257C-412E-B6C0-CA20A07B74B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29291" y="1548872"/>
            <a:ext cx="484517" cy="595899"/>
          </a:xfrm>
          <a:prstGeom prst="rect">
            <a:avLst/>
          </a:prstGeom>
        </p:spPr>
      </p:pic>
    </p:spTree>
    <p:extLst>
      <p:ext uri="{BB962C8B-B14F-4D97-AF65-F5344CB8AC3E}">
        <p14:creationId xmlns:p14="http://schemas.microsoft.com/office/powerpoint/2010/main" val="3508848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5E-6 -2.96296E-6 L -0.10173 0.3831 " pathEditMode="relative" rAng="0" ptsTypes="AA">
                                      <p:cBhvr>
                                        <p:cTn id="6" dur="2000" fill="hold"/>
                                        <p:tgtEl>
                                          <p:spTgt spid="17"/>
                                        </p:tgtEl>
                                        <p:attrNameLst>
                                          <p:attrName>ppt_x</p:attrName>
                                          <p:attrName>ppt_y</p:attrName>
                                        </p:attrNameLst>
                                      </p:cBhvr>
                                      <p:rCtr x="-5087" y="19144"/>
                                    </p:animMotion>
                                  </p:childTnLst>
                                </p:cTn>
                              </p:par>
                            </p:childTnLst>
                          </p:cTn>
                        </p:par>
                        <p:par>
                          <p:cTn id="7" fill="hold">
                            <p:stCondLst>
                              <p:cond delay="2000"/>
                            </p:stCondLst>
                            <p:childTnLst>
                              <p:par>
                                <p:cTn id="8" presetID="42" presetClass="path" presetSubtype="0" accel="50000" decel="50000" fill="hold" nodeType="afterEffect">
                                  <p:stCondLst>
                                    <p:cond delay="0"/>
                                  </p:stCondLst>
                                  <p:childTnLst>
                                    <p:animMotion origin="layout" path="M 2.5E-6 -2.96296E-6 L 0.16458 0.38357 " pathEditMode="relative" rAng="0" ptsTypes="AA">
                                      <p:cBhvr>
                                        <p:cTn id="9" dur="2000" fill="hold"/>
                                        <p:tgtEl>
                                          <p:spTgt spid="13"/>
                                        </p:tgtEl>
                                        <p:attrNameLst>
                                          <p:attrName>ppt_x</p:attrName>
                                          <p:attrName>ppt_y</p:attrName>
                                        </p:attrNameLst>
                                      </p:cBhvr>
                                      <p:rCtr x="8229" y="19167"/>
                                    </p:animMotion>
                                  </p:childTnLst>
                                </p:cTn>
                              </p:par>
                              <p:par>
                                <p:cTn id="10" presetID="42" presetClass="path" presetSubtype="0" accel="50000" decel="50000" fill="hold" nodeType="withEffect">
                                  <p:stCondLst>
                                    <p:cond delay="0"/>
                                  </p:stCondLst>
                                  <p:childTnLst>
                                    <p:animMotion origin="layout" path="M 1.11111E-6 -2.96296E-6 L 0.17274 0.38334 " pathEditMode="relative" rAng="0" ptsTypes="AA">
                                      <p:cBhvr>
                                        <p:cTn id="11" dur="2000" fill="hold"/>
                                        <p:tgtEl>
                                          <p:spTgt spid="16"/>
                                        </p:tgtEl>
                                        <p:attrNameLst>
                                          <p:attrName>ppt_x</p:attrName>
                                          <p:attrName>ppt_y</p:attrName>
                                        </p:attrNameLst>
                                      </p:cBhvr>
                                      <p:rCtr x="8628" y="19167"/>
                                    </p:animMotion>
                                  </p:childTnLst>
                                </p:cTn>
                              </p:par>
                              <p:par>
                                <p:cTn id="12" presetID="42" presetClass="path" presetSubtype="0" accel="50000" decel="50000" fill="hold" nodeType="withEffect">
                                  <p:stCondLst>
                                    <p:cond delay="0"/>
                                  </p:stCondLst>
                                  <p:childTnLst>
                                    <p:animMotion origin="layout" path="M -3.88889E-6 -2.96296E-6 L 0.18247 0.38334 " pathEditMode="relative" rAng="0" ptsTypes="AA">
                                      <p:cBhvr>
                                        <p:cTn id="13" dur="2000" fill="hold"/>
                                        <p:tgtEl>
                                          <p:spTgt spid="18"/>
                                        </p:tgtEl>
                                        <p:attrNameLst>
                                          <p:attrName>ppt_x</p:attrName>
                                          <p:attrName>ppt_y</p:attrName>
                                        </p:attrNameLst>
                                      </p:cBhvr>
                                      <p:rCtr x="9115" y="19167"/>
                                    </p:animMotion>
                                  </p:childTnLst>
                                </p:cTn>
                              </p:par>
                            </p:childTnLst>
                          </p:cTn>
                        </p:par>
                      </p:childTnLst>
                    </p:cTn>
                  </p:par>
                  <p:par>
                    <p:cTn id="14" fill="hold">
                      <p:stCondLst>
                        <p:cond delay="indefinite"/>
                      </p:stCondLst>
                      <p:childTnLst>
                        <p:par>
                          <p:cTn id="15" fill="hold">
                            <p:stCondLst>
                              <p:cond delay="0"/>
                            </p:stCondLst>
                            <p:childTnLst>
                              <p:par>
                                <p:cTn id="16" presetID="42" presetClass="path" presetSubtype="0" accel="50000" decel="50000" fill="hold" nodeType="clickEffect">
                                  <p:stCondLst>
                                    <p:cond delay="0"/>
                                  </p:stCondLst>
                                  <p:childTnLst>
                                    <p:animMotion origin="layout" path="M -2.5E-6 -2.96296E-6 L -0.10191 0.3831 " pathEditMode="relative" rAng="0" ptsTypes="AA">
                                      <p:cBhvr>
                                        <p:cTn id="17" dur="2000" spd="-100000" fill="hold"/>
                                        <p:tgtEl>
                                          <p:spTgt spid="17"/>
                                        </p:tgtEl>
                                        <p:attrNameLst>
                                          <p:attrName>ppt_x</p:attrName>
                                          <p:attrName>ppt_y</p:attrName>
                                        </p:attrNameLst>
                                      </p:cBhvr>
                                      <p:rCtr x="-5104" y="19144"/>
                                    </p:animMotion>
                                  </p:childTnLst>
                                </p:cTn>
                              </p:par>
                            </p:childTnLst>
                          </p:cTn>
                        </p:par>
                        <p:par>
                          <p:cTn id="18" fill="hold">
                            <p:stCondLst>
                              <p:cond delay="2000"/>
                            </p:stCondLst>
                            <p:childTnLst>
                              <p:par>
                                <p:cTn id="19" presetID="42" presetClass="path" presetSubtype="0" accel="50000" decel="50000" fill="hold" nodeType="afterEffect">
                                  <p:stCondLst>
                                    <p:cond delay="0"/>
                                  </p:stCondLst>
                                  <p:childTnLst>
                                    <p:animMotion origin="layout" path="M 2.5E-6 -2.96296E-6 L 0.16371 0.3831 " pathEditMode="relative" rAng="0" ptsTypes="AA">
                                      <p:cBhvr>
                                        <p:cTn id="20" dur="2000" spd="-100000" fill="hold"/>
                                        <p:tgtEl>
                                          <p:spTgt spid="13"/>
                                        </p:tgtEl>
                                        <p:attrNameLst>
                                          <p:attrName>ppt_x</p:attrName>
                                          <p:attrName>ppt_y</p:attrName>
                                        </p:attrNameLst>
                                      </p:cBhvr>
                                      <p:rCtr x="8177" y="19144"/>
                                    </p:animMotion>
                                  </p:childTnLst>
                                </p:cTn>
                              </p:par>
                              <p:par>
                                <p:cTn id="21" presetID="42" presetClass="path" presetSubtype="0" accel="50000" decel="50000" fill="hold" nodeType="withEffect">
                                  <p:stCondLst>
                                    <p:cond delay="0"/>
                                  </p:stCondLst>
                                  <p:childTnLst>
                                    <p:animMotion origin="layout" path="M 1.11111E-6 -2.96296E-6 L 0.17326 0.3831 " pathEditMode="relative" rAng="0" ptsTypes="AA">
                                      <p:cBhvr>
                                        <p:cTn id="22" dur="2000" spd="-100000" fill="hold"/>
                                        <p:tgtEl>
                                          <p:spTgt spid="16"/>
                                        </p:tgtEl>
                                        <p:attrNameLst>
                                          <p:attrName>ppt_x</p:attrName>
                                          <p:attrName>ppt_y</p:attrName>
                                        </p:attrNameLst>
                                      </p:cBhvr>
                                      <p:rCtr x="8663" y="19144"/>
                                    </p:animMotion>
                                  </p:childTnLst>
                                </p:cTn>
                              </p:par>
                              <p:par>
                                <p:cTn id="23" presetID="42" presetClass="path" presetSubtype="0" accel="50000" decel="50000" fill="hold" nodeType="withEffect">
                                  <p:stCondLst>
                                    <p:cond delay="0"/>
                                  </p:stCondLst>
                                  <p:childTnLst>
                                    <p:animMotion origin="layout" path="M -3.88889E-6 -2.96296E-6 L 0.18247 0.3831 " pathEditMode="relative" rAng="0" ptsTypes="AA">
                                      <p:cBhvr>
                                        <p:cTn id="24" dur="2000" spd="-100000" fill="hold"/>
                                        <p:tgtEl>
                                          <p:spTgt spid="18"/>
                                        </p:tgtEl>
                                        <p:attrNameLst>
                                          <p:attrName>ppt_x</p:attrName>
                                          <p:attrName>ppt_y</p:attrName>
                                        </p:attrNameLst>
                                      </p:cBhvr>
                                      <p:rCtr x="9115" y="1914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67EB033-1F43-479B-BEB2-35AED4264B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6184" y="3032985"/>
            <a:ext cx="2775932" cy="2880166"/>
          </a:xfrm>
          <a:prstGeom prst="rect">
            <a:avLst/>
          </a:prstGeom>
        </p:spPr>
      </p:pic>
      <p:pic>
        <p:nvPicPr>
          <p:cNvPr id="15" name="Picture 14">
            <a:extLst>
              <a:ext uri="{FF2B5EF4-FFF2-40B4-BE49-F238E27FC236}">
                <a16:creationId xmlns:a16="http://schemas.microsoft.com/office/drawing/2014/main" id="{CA9B0070-54F7-47EF-A51D-52D85A2D62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31884" y="3032985"/>
            <a:ext cx="2775932" cy="2880166"/>
          </a:xfrm>
          <a:prstGeom prst="rect">
            <a:avLst/>
          </a:prstGeom>
        </p:spPr>
      </p:pic>
      <p:sp>
        <p:nvSpPr>
          <p:cNvPr id="2" name="Text Placeholder 1"/>
          <p:cNvSpPr>
            <a:spLocks noGrp="1"/>
          </p:cNvSpPr>
          <p:nvPr>
            <p:ph type="body" sz="quarter" idx="11"/>
          </p:nvPr>
        </p:nvSpPr>
        <p:spPr/>
        <p:txBody>
          <a:bodyPr/>
          <a:lstStyle/>
          <a:p>
            <a:r>
              <a:rPr lang="en-GB" dirty="0"/>
              <a:t>1.2 Part–part–whole</a:t>
            </a:r>
            <a:r>
              <a:rPr lang="en-US" dirty="0"/>
              <a:t> – step 3:5</a:t>
            </a:r>
          </a:p>
        </p:txBody>
      </p:sp>
      <p:pic>
        <p:nvPicPr>
          <p:cNvPr id="13" name="Picture 12">
            <a:extLst>
              <a:ext uri="{FF2B5EF4-FFF2-40B4-BE49-F238E27FC236}">
                <a16:creationId xmlns:a16="http://schemas.microsoft.com/office/drawing/2014/main" id="{DF7CD72E-E8E0-47A6-A3B4-A53F876258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29892" y="1548872"/>
            <a:ext cx="484517" cy="595899"/>
          </a:xfrm>
          <a:prstGeom prst="rect">
            <a:avLst/>
          </a:prstGeom>
        </p:spPr>
      </p:pic>
      <p:pic>
        <p:nvPicPr>
          <p:cNvPr id="16" name="Picture 15">
            <a:extLst>
              <a:ext uri="{FF2B5EF4-FFF2-40B4-BE49-F238E27FC236}">
                <a16:creationId xmlns:a16="http://schemas.microsoft.com/office/drawing/2014/main" id="{F871D0C1-DA41-449C-81A5-0781113A398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29592" y="1548872"/>
            <a:ext cx="484517" cy="595899"/>
          </a:xfrm>
          <a:prstGeom prst="rect">
            <a:avLst/>
          </a:prstGeom>
        </p:spPr>
      </p:pic>
      <p:pic>
        <p:nvPicPr>
          <p:cNvPr id="17" name="Picture 16">
            <a:extLst>
              <a:ext uri="{FF2B5EF4-FFF2-40B4-BE49-F238E27FC236}">
                <a16:creationId xmlns:a16="http://schemas.microsoft.com/office/drawing/2014/main" id="{EFF090BC-35CD-4BA9-BF0A-1A347FBCAC7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30192" y="1548872"/>
            <a:ext cx="484517" cy="595899"/>
          </a:xfrm>
          <a:prstGeom prst="rect">
            <a:avLst/>
          </a:prstGeom>
        </p:spPr>
      </p:pic>
      <p:pic>
        <p:nvPicPr>
          <p:cNvPr id="18" name="Picture 17">
            <a:extLst>
              <a:ext uri="{FF2B5EF4-FFF2-40B4-BE49-F238E27FC236}">
                <a16:creationId xmlns:a16="http://schemas.microsoft.com/office/drawing/2014/main" id="{CC11F160-257C-412E-B6C0-CA20A07B74B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29291" y="1548872"/>
            <a:ext cx="484517" cy="595899"/>
          </a:xfrm>
          <a:prstGeom prst="rect">
            <a:avLst/>
          </a:prstGeom>
        </p:spPr>
      </p:pic>
    </p:spTree>
    <p:extLst>
      <p:ext uri="{BB962C8B-B14F-4D97-AF65-F5344CB8AC3E}">
        <p14:creationId xmlns:p14="http://schemas.microsoft.com/office/powerpoint/2010/main" val="1697768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2.5E-6 -2.96296E-6 L -0.1625 0.38334 " pathEditMode="relative" rAng="0" ptsTypes="AA">
                                      <p:cBhvr>
                                        <p:cTn id="6" dur="2000" fill="hold"/>
                                        <p:tgtEl>
                                          <p:spTgt spid="17"/>
                                        </p:tgtEl>
                                        <p:attrNameLst>
                                          <p:attrName>ppt_x</p:attrName>
                                          <p:attrName>ppt_y</p:attrName>
                                        </p:attrNameLst>
                                      </p:cBhvr>
                                      <p:rCtr x="-8125" y="19167"/>
                                    </p:animMotion>
                                  </p:childTnLst>
                                </p:cTn>
                              </p:par>
                              <p:par>
                                <p:cTn id="7" presetID="42" presetClass="path" presetSubtype="0" accel="50000" decel="50000" fill="hold" nodeType="withEffect">
                                  <p:stCondLst>
                                    <p:cond delay="0"/>
                                  </p:stCondLst>
                                  <p:childTnLst>
                                    <p:animMotion origin="layout" path="M 2.5E-6 -2.96296E-6 L -0.12222 0.3831 " pathEditMode="relative" rAng="0" ptsTypes="AA">
                                      <p:cBhvr>
                                        <p:cTn id="8" dur="2000" fill="hold"/>
                                        <p:tgtEl>
                                          <p:spTgt spid="13"/>
                                        </p:tgtEl>
                                        <p:attrNameLst>
                                          <p:attrName>ppt_x</p:attrName>
                                          <p:attrName>ppt_y</p:attrName>
                                        </p:attrNameLst>
                                      </p:cBhvr>
                                      <p:rCtr x="-6111" y="19144"/>
                                    </p:animMotion>
                                  </p:childTnLst>
                                </p:cTn>
                              </p:par>
                            </p:childTnLst>
                          </p:cTn>
                        </p:par>
                        <p:par>
                          <p:cTn id="9" fill="hold">
                            <p:stCondLst>
                              <p:cond delay="2000"/>
                            </p:stCondLst>
                            <p:childTnLst>
                              <p:par>
                                <p:cTn id="10" presetID="42" presetClass="path" presetSubtype="0" accel="50000" decel="50000" fill="hold" nodeType="afterEffect">
                                  <p:stCondLst>
                                    <p:cond delay="0"/>
                                  </p:stCondLst>
                                  <p:childTnLst>
                                    <p:animMotion origin="layout" path="M 1.11111E-6 -2.96296E-6 L 0.11875 0.3831 " pathEditMode="relative" rAng="0" ptsTypes="AA">
                                      <p:cBhvr>
                                        <p:cTn id="11" dur="2000" fill="hold"/>
                                        <p:tgtEl>
                                          <p:spTgt spid="16"/>
                                        </p:tgtEl>
                                        <p:attrNameLst>
                                          <p:attrName>ppt_x</p:attrName>
                                          <p:attrName>ppt_y</p:attrName>
                                        </p:attrNameLst>
                                      </p:cBhvr>
                                      <p:rCtr x="5937" y="19144"/>
                                    </p:animMotion>
                                  </p:childTnLst>
                                </p:cTn>
                              </p:par>
                              <p:par>
                                <p:cTn id="12" presetID="42" presetClass="path" presetSubtype="0" accel="50000" decel="50000" fill="hold" nodeType="withEffect">
                                  <p:stCondLst>
                                    <p:cond delay="0"/>
                                  </p:stCondLst>
                                  <p:childTnLst>
                                    <p:animMotion origin="layout" path="M -3.88889E-6 -2.96296E-6 L 0.15955 0.3831 " pathEditMode="relative" rAng="0" ptsTypes="AA">
                                      <p:cBhvr>
                                        <p:cTn id="13" dur="2000" fill="hold"/>
                                        <p:tgtEl>
                                          <p:spTgt spid="18"/>
                                        </p:tgtEl>
                                        <p:attrNameLst>
                                          <p:attrName>ppt_x</p:attrName>
                                          <p:attrName>ppt_y</p:attrName>
                                        </p:attrNameLst>
                                      </p:cBhvr>
                                      <p:rCtr x="7969" y="19144"/>
                                    </p:animMotion>
                                  </p:childTnLst>
                                </p:cTn>
                              </p:par>
                            </p:childTnLst>
                          </p:cTn>
                        </p:par>
                      </p:childTnLst>
                    </p:cTn>
                  </p:par>
                  <p:par>
                    <p:cTn id="14" fill="hold">
                      <p:stCondLst>
                        <p:cond delay="indefinite"/>
                      </p:stCondLst>
                      <p:childTnLst>
                        <p:par>
                          <p:cTn id="15" fill="hold">
                            <p:stCondLst>
                              <p:cond delay="0"/>
                            </p:stCondLst>
                            <p:childTnLst>
                              <p:par>
                                <p:cTn id="16" presetID="42" presetClass="path" presetSubtype="0" accel="50000" decel="50000" fill="hold" nodeType="clickEffect">
                                  <p:stCondLst>
                                    <p:cond delay="0"/>
                                  </p:stCondLst>
                                  <p:childTnLst>
                                    <p:animMotion origin="layout" path="M -2.5E-6 -2.96296E-6 L -0.16284 0.38334 " pathEditMode="relative" rAng="0" ptsTypes="AA">
                                      <p:cBhvr>
                                        <p:cTn id="17" dur="2000" spd="-100000" fill="hold"/>
                                        <p:tgtEl>
                                          <p:spTgt spid="17"/>
                                        </p:tgtEl>
                                        <p:attrNameLst>
                                          <p:attrName>ppt_x</p:attrName>
                                          <p:attrName>ppt_y</p:attrName>
                                        </p:attrNameLst>
                                      </p:cBhvr>
                                      <p:rCtr x="-8142" y="19167"/>
                                    </p:animMotion>
                                  </p:childTnLst>
                                </p:cTn>
                              </p:par>
                              <p:par>
                                <p:cTn id="18" presetID="42" presetClass="path" presetSubtype="0" accel="50000" decel="50000" fill="hold" nodeType="withEffect">
                                  <p:stCondLst>
                                    <p:cond delay="0"/>
                                  </p:stCondLst>
                                  <p:childTnLst>
                                    <p:animMotion origin="layout" path="M 2.5E-6 -2.96296E-6 L -0.12153 0.38334 " pathEditMode="relative" rAng="0" ptsTypes="AA">
                                      <p:cBhvr>
                                        <p:cTn id="19" dur="2000" spd="-100000" fill="hold"/>
                                        <p:tgtEl>
                                          <p:spTgt spid="13"/>
                                        </p:tgtEl>
                                        <p:attrNameLst>
                                          <p:attrName>ppt_x</p:attrName>
                                          <p:attrName>ppt_y</p:attrName>
                                        </p:attrNameLst>
                                      </p:cBhvr>
                                      <p:rCtr x="-6076" y="19167"/>
                                    </p:animMotion>
                                  </p:childTnLst>
                                </p:cTn>
                              </p:par>
                            </p:childTnLst>
                          </p:cTn>
                        </p:par>
                        <p:par>
                          <p:cTn id="20" fill="hold">
                            <p:stCondLst>
                              <p:cond delay="2000"/>
                            </p:stCondLst>
                            <p:childTnLst>
                              <p:par>
                                <p:cTn id="21" presetID="42" presetClass="path" presetSubtype="0" accel="50000" decel="50000" fill="hold" nodeType="afterEffect">
                                  <p:stCondLst>
                                    <p:cond delay="0"/>
                                  </p:stCondLst>
                                  <p:childTnLst>
                                    <p:animMotion origin="layout" path="M 1.11111E-6 -2.96296E-6 L 0.11892 0.38287 " pathEditMode="relative" rAng="0" ptsTypes="AA">
                                      <p:cBhvr>
                                        <p:cTn id="22" dur="2000" spd="-100000" fill="hold"/>
                                        <p:tgtEl>
                                          <p:spTgt spid="16"/>
                                        </p:tgtEl>
                                        <p:attrNameLst>
                                          <p:attrName>ppt_x</p:attrName>
                                          <p:attrName>ppt_y</p:attrName>
                                        </p:attrNameLst>
                                      </p:cBhvr>
                                      <p:rCtr x="5937" y="19144"/>
                                    </p:animMotion>
                                  </p:childTnLst>
                                </p:cTn>
                              </p:par>
                              <p:par>
                                <p:cTn id="23" presetID="42" presetClass="path" presetSubtype="0" accel="50000" decel="50000" fill="hold" nodeType="withEffect">
                                  <p:stCondLst>
                                    <p:cond delay="0"/>
                                  </p:stCondLst>
                                  <p:childTnLst>
                                    <p:animMotion origin="layout" path="M -3.88889E-6 -2.96296E-6 L 0.15973 0.38334 " pathEditMode="relative" rAng="0" ptsTypes="AA">
                                      <p:cBhvr>
                                        <p:cTn id="24" dur="2000" spd="-100000" fill="hold"/>
                                        <p:tgtEl>
                                          <p:spTgt spid="18"/>
                                        </p:tgtEl>
                                        <p:attrNameLst>
                                          <p:attrName>ppt_x</p:attrName>
                                          <p:attrName>ppt_y</p:attrName>
                                        </p:attrNameLst>
                                      </p:cBhvr>
                                      <p:rCtr x="7986" y="1916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7EF77007-FE95-473A-BB73-EB16BE76EB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31884" y="3032985"/>
            <a:ext cx="2775932" cy="2880166"/>
          </a:xfrm>
          <a:prstGeom prst="rect">
            <a:avLst/>
          </a:prstGeom>
        </p:spPr>
      </p:pic>
      <p:sp>
        <p:nvSpPr>
          <p:cNvPr id="2" name="Text Placeholder 1"/>
          <p:cNvSpPr>
            <a:spLocks noGrp="1"/>
          </p:cNvSpPr>
          <p:nvPr>
            <p:ph type="body" sz="quarter" idx="11"/>
          </p:nvPr>
        </p:nvSpPr>
        <p:spPr/>
        <p:txBody>
          <a:bodyPr/>
          <a:lstStyle/>
          <a:p>
            <a:r>
              <a:rPr lang="en-GB" dirty="0"/>
              <a:t>1.2 Part–part–whole</a:t>
            </a:r>
            <a:r>
              <a:rPr lang="en-US" dirty="0"/>
              <a:t> – step 3:5</a:t>
            </a:r>
          </a:p>
        </p:txBody>
      </p:sp>
      <p:pic>
        <p:nvPicPr>
          <p:cNvPr id="14" name="Picture 13">
            <a:extLst>
              <a:ext uri="{FF2B5EF4-FFF2-40B4-BE49-F238E27FC236}">
                <a16:creationId xmlns:a16="http://schemas.microsoft.com/office/drawing/2014/main" id="{567EB033-1F43-479B-BEB2-35AED4264B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6184" y="3032985"/>
            <a:ext cx="2775932" cy="2880166"/>
          </a:xfrm>
          <a:prstGeom prst="rect">
            <a:avLst/>
          </a:prstGeom>
        </p:spPr>
      </p:pic>
      <p:pic>
        <p:nvPicPr>
          <p:cNvPr id="13" name="Picture 12">
            <a:extLst>
              <a:ext uri="{FF2B5EF4-FFF2-40B4-BE49-F238E27FC236}">
                <a16:creationId xmlns:a16="http://schemas.microsoft.com/office/drawing/2014/main" id="{DF7CD72E-E8E0-47A6-A3B4-A53F876258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29892" y="1548872"/>
            <a:ext cx="484517" cy="595899"/>
          </a:xfrm>
          <a:prstGeom prst="rect">
            <a:avLst/>
          </a:prstGeom>
        </p:spPr>
      </p:pic>
      <p:pic>
        <p:nvPicPr>
          <p:cNvPr id="16" name="Picture 15">
            <a:extLst>
              <a:ext uri="{FF2B5EF4-FFF2-40B4-BE49-F238E27FC236}">
                <a16:creationId xmlns:a16="http://schemas.microsoft.com/office/drawing/2014/main" id="{F871D0C1-DA41-449C-81A5-0781113A398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29592" y="1548872"/>
            <a:ext cx="484517" cy="595899"/>
          </a:xfrm>
          <a:prstGeom prst="rect">
            <a:avLst/>
          </a:prstGeom>
        </p:spPr>
      </p:pic>
      <p:pic>
        <p:nvPicPr>
          <p:cNvPr id="17" name="Picture 16">
            <a:extLst>
              <a:ext uri="{FF2B5EF4-FFF2-40B4-BE49-F238E27FC236}">
                <a16:creationId xmlns:a16="http://schemas.microsoft.com/office/drawing/2014/main" id="{EFF090BC-35CD-4BA9-BF0A-1A347FBCAC7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30192" y="1548872"/>
            <a:ext cx="484517" cy="595899"/>
          </a:xfrm>
          <a:prstGeom prst="rect">
            <a:avLst/>
          </a:prstGeom>
        </p:spPr>
      </p:pic>
      <p:pic>
        <p:nvPicPr>
          <p:cNvPr id="18" name="Picture 17">
            <a:extLst>
              <a:ext uri="{FF2B5EF4-FFF2-40B4-BE49-F238E27FC236}">
                <a16:creationId xmlns:a16="http://schemas.microsoft.com/office/drawing/2014/main" id="{CC11F160-257C-412E-B6C0-CA20A07B74B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29291" y="1548872"/>
            <a:ext cx="484517" cy="595899"/>
          </a:xfrm>
          <a:prstGeom prst="rect">
            <a:avLst/>
          </a:prstGeom>
        </p:spPr>
      </p:pic>
    </p:spTree>
    <p:extLst>
      <p:ext uri="{BB962C8B-B14F-4D97-AF65-F5344CB8AC3E}">
        <p14:creationId xmlns:p14="http://schemas.microsoft.com/office/powerpoint/2010/main" val="4047499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2.5E-6 -2.96296E-6 L -0.17795 0.38287 " pathEditMode="relative" rAng="0" ptsTypes="AA">
                                      <p:cBhvr>
                                        <p:cTn id="6" dur="2000" fill="hold"/>
                                        <p:tgtEl>
                                          <p:spTgt spid="17"/>
                                        </p:tgtEl>
                                        <p:attrNameLst>
                                          <p:attrName>ppt_x</p:attrName>
                                          <p:attrName>ppt_y</p:attrName>
                                        </p:attrNameLst>
                                      </p:cBhvr>
                                      <p:rCtr x="-8906" y="19144"/>
                                    </p:animMotion>
                                  </p:childTnLst>
                                </p:cTn>
                              </p:par>
                              <p:par>
                                <p:cTn id="7" presetID="42" presetClass="path" presetSubtype="0" accel="50000" decel="50000" fill="hold" nodeType="withEffect">
                                  <p:stCondLst>
                                    <p:cond delay="0"/>
                                  </p:stCondLst>
                                  <p:childTnLst>
                                    <p:animMotion origin="layout" path="M 2.5E-6 -2.96296E-6 L -0.1691 0.38334 " pathEditMode="relative" rAng="0" ptsTypes="AA">
                                      <p:cBhvr>
                                        <p:cTn id="8" dur="2000" fill="hold"/>
                                        <p:tgtEl>
                                          <p:spTgt spid="13"/>
                                        </p:tgtEl>
                                        <p:attrNameLst>
                                          <p:attrName>ppt_x</p:attrName>
                                          <p:attrName>ppt_y</p:attrName>
                                        </p:attrNameLst>
                                      </p:cBhvr>
                                      <p:rCtr x="-8455" y="19167"/>
                                    </p:animMotion>
                                  </p:childTnLst>
                                </p:cTn>
                              </p:par>
                              <p:par>
                                <p:cTn id="9" presetID="42" presetClass="path" presetSubtype="0" accel="50000" decel="50000" fill="hold" nodeType="withEffect">
                                  <p:stCondLst>
                                    <p:cond delay="0"/>
                                  </p:stCondLst>
                                  <p:childTnLst>
                                    <p:animMotion origin="layout" path="M 1.11111E-6 -2.96296E-6 L -0.1599 0.38334 " pathEditMode="relative" rAng="0" ptsTypes="AA">
                                      <p:cBhvr>
                                        <p:cTn id="10" dur="2000" fill="hold"/>
                                        <p:tgtEl>
                                          <p:spTgt spid="16"/>
                                        </p:tgtEl>
                                        <p:attrNameLst>
                                          <p:attrName>ppt_x</p:attrName>
                                          <p:attrName>ppt_y</p:attrName>
                                        </p:attrNameLst>
                                      </p:cBhvr>
                                      <p:rCtr x="-8003" y="19167"/>
                                    </p:animMotion>
                                  </p:childTnLst>
                                </p:cTn>
                              </p:par>
                            </p:childTnLst>
                          </p:cTn>
                        </p:par>
                        <p:par>
                          <p:cTn id="11" fill="hold">
                            <p:stCondLst>
                              <p:cond delay="2000"/>
                            </p:stCondLst>
                            <p:childTnLst>
                              <p:par>
                                <p:cTn id="12" presetID="42" presetClass="path" presetSubtype="0" accel="50000" decel="50000" fill="hold" nodeType="afterEffect">
                                  <p:stCondLst>
                                    <p:cond delay="0"/>
                                  </p:stCondLst>
                                  <p:childTnLst>
                                    <p:animMotion origin="layout" path="M -3.88889E-6 -2.96296E-6 L 0.10747 0.38287 " pathEditMode="relative" rAng="0" ptsTypes="AA">
                                      <p:cBhvr>
                                        <p:cTn id="13" dur="2000" fill="hold"/>
                                        <p:tgtEl>
                                          <p:spTgt spid="18"/>
                                        </p:tgtEl>
                                        <p:attrNameLst>
                                          <p:attrName>ppt_x</p:attrName>
                                          <p:attrName>ppt_y</p:attrName>
                                        </p:attrNameLst>
                                      </p:cBhvr>
                                      <p:rCtr x="5365" y="1914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GB" dirty="0"/>
              <a:t>1.2 Part–part–whole</a:t>
            </a:r>
            <a:r>
              <a:rPr lang="en-US" dirty="0"/>
              <a:t> – step 3:5</a:t>
            </a:r>
          </a:p>
        </p:txBody>
      </p:sp>
      <p:pic>
        <p:nvPicPr>
          <p:cNvPr id="4" name="Picture 3">
            <a:extLst>
              <a:ext uri="{FF2B5EF4-FFF2-40B4-BE49-F238E27FC236}">
                <a16:creationId xmlns:a16="http://schemas.microsoft.com/office/drawing/2014/main" id="{24AD2FF2-A818-4E87-B63E-4D34CC500E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67809" y="1321622"/>
            <a:ext cx="3408382" cy="4214756"/>
          </a:xfrm>
          <a:prstGeom prst="rect">
            <a:avLst/>
          </a:prstGeom>
        </p:spPr>
      </p:pic>
    </p:spTree>
    <p:extLst>
      <p:ext uri="{BB962C8B-B14F-4D97-AF65-F5344CB8AC3E}">
        <p14:creationId xmlns:p14="http://schemas.microsoft.com/office/powerpoint/2010/main" val="8920484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GB" dirty="0"/>
              <a:t>1.2 Part–part–whole</a:t>
            </a:r>
            <a:r>
              <a:rPr lang="en-US" dirty="0"/>
              <a:t> – step 4:1</a:t>
            </a:r>
          </a:p>
        </p:txBody>
      </p:sp>
      <p:sp>
        <p:nvSpPr>
          <p:cNvPr id="5" name="Oval 4">
            <a:extLst>
              <a:ext uri="{FF2B5EF4-FFF2-40B4-BE49-F238E27FC236}">
                <a16:creationId xmlns:a16="http://schemas.microsoft.com/office/drawing/2014/main" id="{B595AE2E-EDCA-4C0C-BF2D-33D911377B17}"/>
              </a:ext>
            </a:extLst>
          </p:cNvPr>
          <p:cNvSpPr/>
          <p:nvPr/>
        </p:nvSpPr>
        <p:spPr bwMode="auto">
          <a:xfrm>
            <a:off x="3729038" y="1331928"/>
            <a:ext cx="1685925" cy="1685925"/>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7" name="Oval 6">
            <a:extLst>
              <a:ext uri="{FF2B5EF4-FFF2-40B4-BE49-F238E27FC236}">
                <a16:creationId xmlns:a16="http://schemas.microsoft.com/office/drawing/2014/main" id="{A5A7F605-5ED8-4EC1-956B-CAED697DE2AF}"/>
              </a:ext>
            </a:extLst>
          </p:cNvPr>
          <p:cNvSpPr/>
          <p:nvPr/>
        </p:nvSpPr>
        <p:spPr bwMode="auto">
          <a:xfrm>
            <a:off x="2300288" y="3741752"/>
            <a:ext cx="1685925" cy="1685925"/>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8" name="Oval 7">
            <a:extLst>
              <a:ext uri="{FF2B5EF4-FFF2-40B4-BE49-F238E27FC236}">
                <a16:creationId xmlns:a16="http://schemas.microsoft.com/office/drawing/2014/main" id="{1C772BCB-2E38-4F29-9A52-5105995AF31B}"/>
              </a:ext>
            </a:extLst>
          </p:cNvPr>
          <p:cNvSpPr/>
          <p:nvPr/>
        </p:nvSpPr>
        <p:spPr bwMode="auto">
          <a:xfrm>
            <a:off x="5157788" y="3741752"/>
            <a:ext cx="1685925" cy="1685925"/>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cxnSp>
        <p:nvCxnSpPr>
          <p:cNvPr id="9" name="Straight Connector 8">
            <a:extLst>
              <a:ext uri="{FF2B5EF4-FFF2-40B4-BE49-F238E27FC236}">
                <a16:creationId xmlns:a16="http://schemas.microsoft.com/office/drawing/2014/main" id="{CD4C3CBB-F1C5-4EF1-87E4-FC6C3E6D6111}"/>
              </a:ext>
            </a:extLst>
          </p:cNvPr>
          <p:cNvCxnSpPr>
            <a:cxnSpLocks/>
            <a:stCxn id="5" idx="3"/>
          </p:cNvCxnSpPr>
          <p:nvPr/>
        </p:nvCxnSpPr>
        <p:spPr bwMode="auto">
          <a:xfrm flipH="1">
            <a:off x="3315892" y="2770955"/>
            <a:ext cx="660044" cy="993801"/>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 name="Straight Connector 9">
            <a:extLst>
              <a:ext uri="{FF2B5EF4-FFF2-40B4-BE49-F238E27FC236}">
                <a16:creationId xmlns:a16="http://schemas.microsoft.com/office/drawing/2014/main" id="{3B9771DC-D4B1-414F-B658-F0B06C933AF0}"/>
              </a:ext>
            </a:extLst>
          </p:cNvPr>
          <p:cNvCxnSpPr>
            <a:cxnSpLocks/>
            <a:stCxn id="5" idx="5"/>
          </p:cNvCxnSpPr>
          <p:nvPr/>
        </p:nvCxnSpPr>
        <p:spPr bwMode="auto">
          <a:xfrm>
            <a:off x="5168065" y="2770955"/>
            <a:ext cx="712396" cy="993801"/>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4" name="Picture 13">
            <a:extLst>
              <a:ext uri="{FF2B5EF4-FFF2-40B4-BE49-F238E27FC236}">
                <a16:creationId xmlns:a16="http://schemas.microsoft.com/office/drawing/2014/main" id="{FAA4827D-5DF8-4860-BDC9-C2CAD669009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90324" y="1902220"/>
            <a:ext cx="251056" cy="548666"/>
          </a:xfrm>
          <a:prstGeom prst="rect">
            <a:avLst/>
          </a:prstGeom>
        </p:spPr>
      </p:pic>
      <p:pic>
        <p:nvPicPr>
          <p:cNvPr id="16" name="Picture 15">
            <a:extLst>
              <a:ext uri="{FF2B5EF4-FFF2-40B4-BE49-F238E27FC236}">
                <a16:creationId xmlns:a16="http://schemas.microsoft.com/office/drawing/2014/main" id="{C0D230A9-DF8B-4EF3-A7CE-072241CC9F9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24546" y="1902220"/>
            <a:ext cx="251056" cy="548666"/>
          </a:xfrm>
          <a:prstGeom prst="rect">
            <a:avLst/>
          </a:prstGeom>
        </p:spPr>
      </p:pic>
      <p:pic>
        <p:nvPicPr>
          <p:cNvPr id="17" name="Picture 16">
            <a:extLst>
              <a:ext uri="{FF2B5EF4-FFF2-40B4-BE49-F238E27FC236}">
                <a16:creationId xmlns:a16="http://schemas.microsoft.com/office/drawing/2014/main" id="{893E30D9-7D1D-4AA3-9712-082EA957F0B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46472" y="1902220"/>
            <a:ext cx="251056" cy="548666"/>
          </a:xfrm>
          <a:prstGeom prst="rect">
            <a:avLst/>
          </a:prstGeom>
        </p:spPr>
      </p:pic>
      <p:pic>
        <p:nvPicPr>
          <p:cNvPr id="18" name="Picture 17">
            <a:extLst>
              <a:ext uri="{FF2B5EF4-FFF2-40B4-BE49-F238E27FC236}">
                <a16:creationId xmlns:a16="http://schemas.microsoft.com/office/drawing/2014/main" id="{C682208E-F8CC-4EF4-AD93-04297C35C1C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68398" y="1902220"/>
            <a:ext cx="251056" cy="548666"/>
          </a:xfrm>
          <a:prstGeom prst="rect">
            <a:avLst/>
          </a:prstGeom>
        </p:spPr>
      </p:pic>
      <p:pic>
        <p:nvPicPr>
          <p:cNvPr id="19" name="Picture 18">
            <a:extLst>
              <a:ext uri="{FF2B5EF4-FFF2-40B4-BE49-F238E27FC236}">
                <a16:creationId xmlns:a16="http://schemas.microsoft.com/office/drawing/2014/main" id="{B647E5A2-4143-4318-92A0-314728B7911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02621" y="1902220"/>
            <a:ext cx="251056" cy="548666"/>
          </a:xfrm>
          <a:prstGeom prst="rect">
            <a:avLst/>
          </a:prstGeom>
        </p:spPr>
      </p:pic>
      <p:pic>
        <p:nvPicPr>
          <p:cNvPr id="20" name="Picture 19">
            <a:extLst>
              <a:ext uri="{FF2B5EF4-FFF2-40B4-BE49-F238E27FC236}">
                <a16:creationId xmlns:a16="http://schemas.microsoft.com/office/drawing/2014/main" id="{FF2D605F-5936-42B4-9BEE-F58434B47CC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67809" y="2739011"/>
            <a:ext cx="627641" cy="1371666"/>
          </a:xfrm>
          <a:prstGeom prst="rect">
            <a:avLst/>
          </a:prstGeom>
        </p:spPr>
      </p:pic>
      <p:pic>
        <p:nvPicPr>
          <p:cNvPr id="21" name="Picture 20">
            <a:extLst>
              <a:ext uri="{FF2B5EF4-FFF2-40B4-BE49-F238E27FC236}">
                <a16:creationId xmlns:a16="http://schemas.microsoft.com/office/drawing/2014/main" id="{147F9BC2-A5D7-4422-8BB8-7E66350F245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53364" y="2739011"/>
            <a:ext cx="627641" cy="1371666"/>
          </a:xfrm>
          <a:prstGeom prst="rect">
            <a:avLst/>
          </a:prstGeom>
        </p:spPr>
      </p:pic>
      <p:pic>
        <p:nvPicPr>
          <p:cNvPr id="22" name="Picture 21">
            <a:extLst>
              <a:ext uri="{FF2B5EF4-FFF2-40B4-BE49-F238E27FC236}">
                <a16:creationId xmlns:a16="http://schemas.microsoft.com/office/drawing/2014/main" id="{5E000153-C468-497E-BDCB-399A2155E0D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58179" y="2739011"/>
            <a:ext cx="627641" cy="1371666"/>
          </a:xfrm>
          <a:prstGeom prst="rect">
            <a:avLst/>
          </a:prstGeom>
        </p:spPr>
      </p:pic>
      <p:pic>
        <p:nvPicPr>
          <p:cNvPr id="23" name="Picture 22">
            <a:extLst>
              <a:ext uri="{FF2B5EF4-FFF2-40B4-BE49-F238E27FC236}">
                <a16:creationId xmlns:a16="http://schemas.microsoft.com/office/drawing/2014/main" id="{0D71AA2A-85C4-403F-980C-F17D0DD4FD7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62994" y="2739011"/>
            <a:ext cx="627641" cy="1371666"/>
          </a:xfrm>
          <a:prstGeom prst="rect">
            <a:avLst/>
          </a:prstGeom>
        </p:spPr>
      </p:pic>
      <p:pic>
        <p:nvPicPr>
          <p:cNvPr id="24" name="Picture 23">
            <a:extLst>
              <a:ext uri="{FF2B5EF4-FFF2-40B4-BE49-F238E27FC236}">
                <a16:creationId xmlns:a16="http://schemas.microsoft.com/office/drawing/2014/main" id="{11EDCC07-280E-4763-9C98-8D75F884925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48550" y="2739011"/>
            <a:ext cx="627641" cy="1371666"/>
          </a:xfrm>
          <a:prstGeom prst="rect">
            <a:avLst/>
          </a:prstGeom>
        </p:spPr>
      </p:pic>
    </p:spTree>
    <p:extLst>
      <p:ext uri="{BB962C8B-B14F-4D97-AF65-F5344CB8AC3E}">
        <p14:creationId xmlns:p14="http://schemas.microsoft.com/office/powerpoint/2010/main" val="703120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20"/>
                                        </p:tgtEl>
                                      </p:cBhvr>
                                      <p:by x="40000" y="40000"/>
                                    </p:animScale>
                                  </p:childTnLst>
                                </p:cTn>
                              </p:par>
                              <p:par>
                                <p:cTn id="7" presetID="64" presetClass="path" presetSubtype="0" accel="50000" decel="50000" fill="hold" nodeType="withEffect">
                                  <p:stCondLst>
                                    <p:cond delay="0"/>
                                  </p:stCondLst>
                                  <p:childTnLst>
                                    <p:animMotion origin="layout" path="M 3.33333E-6 4.44444E-6 L 0.09218 -0.18218 " pathEditMode="relative" rAng="0" ptsTypes="AA">
                                      <p:cBhvr>
                                        <p:cTn id="8" dur="2000" fill="hold"/>
                                        <p:tgtEl>
                                          <p:spTgt spid="20"/>
                                        </p:tgtEl>
                                        <p:attrNameLst>
                                          <p:attrName>ppt_x</p:attrName>
                                          <p:attrName>ppt_y</p:attrName>
                                        </p:attrNameLst>
                                      </p:cBhvr>
                                      <p:rCtr x="4601" y="-9120"/>
                                    </p:animMotion>
                                  </p:childTnLst>
                                </p:cTn>
                              </p:par>
                              <p:par>
                                <p:cTn id="9" presetID="6" presetClass="emph" presetSubtype="0" fill="hold" nodeType="withEffect">
                                  <p:stCondLst>
                                    <p:cond delay="0"/>
                                  </p:stCondLst>
                                  <p:childTnLst>
                                    <p:animScale>
                                      <p:cBhvr>
                                        <p:cTn id="10" dur="2000" fill="hold"/>
                                        <p:tgtEl>
                                          <p:spTgt spid="23"/>
                                        </p:tgtEl>
                                      </p:cBhvr>
                                      <p:by x="40000" y="40000"/>
                                    </p:animScale>
                                  </p:childTnLst>
                                </p:cTn>
                              </p:par>
                              <p:par>
                                <p:cTn id="11" presetID="64" presetClass="path" presetSubtype="0" accel="50000" decel="50000" fill="hold" nodeType="withEffect">
                                  <p:stCondLst>
                                    <p:cond delay="0"/>
                                  </p:stCondLst>
                                  <p:childTnLst>
                                    <p:animMotion origin="layout" path="M 1.66667E-6 4.44444E-6 L 0.04548 -0.18149 " pathEditMode="relative" rAng="0" ptsTypes="AA">
                                      <p:cBhvr>
                                        <p:cTn id="12" dur="2000" fill="hold"/>
                                        <p:tgtEl>
                                          <p:spTgt spid="23"/>
                                        </p:tgtEl>
                                        <p:attrNameLst>
                                          <p:attrName>ppt_x</p:attrName>
                                          <p:attrName>ppt_y</p:attrName>
                                        </p:attrNameLst>
                                      </p:cBhvr>
                                      <p:rCtr x="2274" y="-9074"/>
                                    </p:animMotion>
                                  </p:childTnLst>
                                </p:cTn>
                              </p:par>
                              <p:par>
                                <p:cTn id="13" presetID="6" presetClass="emph" presetSubtype="0" fill="hold" nodeType="withEffect">
                                  <p:stCondLst>
                                    <p:cond delay="0"/>
                                  </p:stCondLst>
                                  <p:childTnLst>
                                    <p:animScale>
                                      <p:cBhvr>
                                        <p:cTn id="14" dur="2000" fill="hold"/>
                                        <p:tgtEl>
                                          <p:spTgt spid="22"/>
                                        </p:tgtEl>
                                      </p:cBhvr>
                                      <p:by x="40000" y="40000"/>
                                    </p:animScale>
                                  </p:childTnLst>
                                </p:cTn>
                              </p:par>
                              <p:par>
                                <p:cTn id="15" presetID="64" presetClass="path" presetSubtype="0" accel="50000" decel="50000" fill="hold" nodeType="withEffect">
                                  <p:stCondLst>
                                    <p:cond delay="0"/>
                                  </p:stCondLst>
                                  <p:childTnLst>
                                    <p:animMotion origin="layout" path="M 0 4.44444E-6 L 0.00035 -0.18102 " pathEditMode="relative" rAng="0" ptsTypes="AA">
                                      <p:cBhvr>
                                        <p:cTn id="16" dur="2000" fill="hold"/>
                                        <p:tgtEl>
                                          <p:spTgt spid="22"/>
                                        </p:tgtEl>
                                        <p:attrNameLst>
                                          <p:attrName>ppt_x</p:attrName>
                                          <p:attrName>ppt_y</p:attrName>
                                        </p:attrNameLst>
                                      </p:cBhvr>
                                      <p:rCtr x="17" y="-9051"/>
                                    </p:animMotion>
                                  </p:childTnLst>
                                </p:cTn>
                              </p:par>
                              <p:par>
                                <p:cTn id="17" presetID="6" presetClass="emph" presetSubtype="0" fill="hold" nodeType="withEffect">
                                  <p:stCondLst>
                                    <p:cond delay="0"/>
                                  </p:stCondLst>
                                  <p:childTnLst>
                                    <p:animScale>
                                      <p:cBhvr>
                                        <p:cTn id="18" dur="2000" fill="hold"/>
                                        <p:tgtEl>
                                          <p:spTgt spid="21"/>
                                        </p:tgtEl>
                                      </p:cBhvr>
                                      <p:by x="40000" y="40000"/>
                                    </p:animScale>
                                  </p:childTnLst>
                                </p:cTn>
                              </p:par>
                              <p:par>
                                <p:cTn id="19" presetID="64" presetClass="path" presetSubtype="0" accel="50000" decel="50000" fill="hold" nodeType="withEffect">
                                  <p:stCondLst>
                                    <p:cond delay="0"/>
                                  </p:stCondLst>
                                  <p:childTnLst>
                                    <p:animMotion origin="layout" path="M -1.66667E-6 4.44444E-6 L -0.04601 -0.18102 " pathEditMode="relative" rAng="0" ptsTypes="AA">
                                      <p:cBhvr>
                                        <p:cTn id="20" dur="2000" fill="hold"/>
                                        <p:tgtEl>
                                          <p:spTgt spid="21"/>
                                        </p:tgtEl>
                                        <p:attrNameLst>
                                          <p:attrName>ppt_x</p:attrName>
                                          <p:attrName>ppt_y</p:attrName>
                                        </p:attrNameLst>
                                      </p:cBhvr>
                                      <p:rCtr x="-2309" y="-9051"/>
                                    </p:animMotion>
                                  </p:childTnLst>
                                </p:cTn>
                              </p:par>
                              <p:par>
                                <p:cTn id="21" presetID="6" presetClass="emph" presetSubtype="0" fill="hold" nodeType="withEffect">
                                  <p:stCondLst>
                                    <p:cond delay="0"/>
                                  </p:stCondLst>
                                  <p:childTnLst>
                                    <p:animScale>
                                      <p:cBhvr>
                                        <p:cTn id="22" dur="2000" fill="hold"/>
                                        <p:tgtEl>
                                          <p:spTgt spid="24"/>
                                        </p:tgtEl>
                                      </p:cBhvr>
                                      <p:by x="40000" y="40000"/>
                                    </p:animScale>
                                  </p:childTnLst>
                                </p:cTn>
                              </p:par>
                              <p:par>
                                <p:cTn id="23" presetID="64" presetClass="path" presetSubtype="0" accel="50000" decel="50000" fill="hold" nodeType="withEffect">
                                  <p:stCondLst>
                                    <p:cond delay="0"/>
                                  </p:stCondLst>
                                  <p:childTnLst>
                                    <p:animMotion origin="layout" path="M -3.33333E-6 4.44444E-6 L -0.09149 -0.18033 " pathEditMode="relative" rAng="0" ptsTypes="AA">
                                      <p:cBhvr>
                                        <p:cTn id="24" dur="2000" fill="hold"/>
                                        <p:tgtEl>
                                          <p:spTgt spid="24"/>
                                        </p:tgtEl>
                                        <p:attrNameLst>
                                          <p:attrName>ppt_x</p:attrName>
                                          <p:attrName>ppt_y</p:attrName>
                                        </p:attrNameLst>
                                      </p:cBhvr>
                                      <p:rCtr x="-4583" y="-9028"/>
                                    </p:animMotion>
                                  </p:childTnLst>
                                </p:cTn>
                              </p:par>
                            </p:childTnLst>
                          </p:cTn>
                        </p:par>
                        <p:par>
                          <p:cTn id="25" fill="hold">
                            <p:stCondLst>
                              <p:cond delay="2000"/>
                            </p:stCondLst>
                            <p:childTnLst>
                              <p:par>
                                <p:cTn id="26" presetID="1" presetClass="exit" presetSubtype="0" fill="hold" nodeType="afterEffect">
                                  <p:stCondLst>
                                    <p:cond delay="0"/>
                                  </p:stCondLst>
                                  <p:childTnLst>
                                    <p:set>
                                      <p:cBhvr>
                                        <p:cTn id="27" dur="1" fill="hold">
                                          <p:stCondLst>
                                            <p:cond delay="0"/>
                                          </p:stCondLst>
                                        </p:cTn>
                                        <p:tgtEl>
                                          <p:spTgt spid="20"/>
                                        </p:tgtEl>
                                        <p:attrNameLst>
                                          <p:attrName>style.visibility</p:attrName>
                                        </p:attrNameLst>
                                      </p:cBhvr>
                                      <p:to>
                                        <p:strVal val="hidden"/>
                                      </p:to>
                                    </p:set>
                                  </p:childTnLst>
                                </p:cTn>
                              </p:par>
                              <p:par>
                                <p:cTn id="28" presetID="1" presetClass="exit" presetSubtype="0" fill="hold" nodeType="withEffect">
                                  <p:stCondLst>
                                    <p:cond delay="0"/>
                                  </p:stCondLst>
                                  <p:childTnLst>
                                    <p:set>
                                      <p:cBhvr>
                                        <p:cTn id="29" dur="1" fill="hold">
                                          <p:stCondLst>
                                            <p:cond delay="0"/>
                                          </p:stCondLst>
                                        </p:cTn>
                                        <p:tgtEl>
                                          <p:spTgt spid="23"/>
                                        </p:tgtEl>
                                        <p:attrNameLst>
                                          <p:attrName>style.visibility</p:attrName>
                                        </p:attrNameLst>
                                      </p:cBhvr>
                                      <p:to>
                                        <p:strVal val="hidden"/>
                                      </p:to>
                                    </p:set>
                                  </p:childTnLst>
                                </p:cTn>
                              </p:par>
                              <p:par>
                                <p:cTn id="30" presetID="1" presetClass="exit" presetSubtype="0" fill="hold" nodeType="withEffect">
                                  <p:stCondLst>
                                    <p:cond delay="0"/>
                                  </p:stCondLst>
                                  <p:childTnLst>
                                    <p:set>
                                      <p:cBhvr>
                                        <p:cTn id="31" dur="1" fill="hold">
                                          <p:stCondLst>
                                            <p:cond delay="0"/>
                                          </p:stCondLst>
                                        </p:cTn>
                                        <p:tgtEl>
                                          <p:spTgt spid="22"/>
                                        </p:tgtEl>
                                        <p:attrNameLst>
                                          <p:attrName>style.visibility</p:attrName>
                                        </p:attrNameLst>
                                      </p:cBhvr>
                                      <p:to>
                                        <p:strVal val="hidden"/>
                                      </p:to>
                                    </p:set>
                                  </p:childTnLst>
                                </p:cTn>
                              </p:par>
                              <p:par>
                                <p:cTn id="32" presetID="1" presetClass="exit" presetSubtype="0" fill="hold" nodeType="withEffect">
                                  <p:stCondLst>
                                    <p:cond delay="0"/>
                                  </p:stCondLst>
                                  <p:childTnLst>
                                    <p:set>
                                      <p:cBhvr>
                                        <p:cTn id="33" dur="1" fill="hold">
                                          <p:stCondLst>
                                            <p:cond delay="0"/>
                                          </p:stCondLst>
                                        </p:cTn>
                                        <p:tgtEl>
                                          <p:spTgt spid="21"/>
                                        </p:tgtEl>
                                        <p:attrNameLst>
                                          <p:attrName>style.visibility</p:attrName>
                                        </p:attrNameLst>
                                      </p:cBhvr>
                                      <p:to>
                                        <p:strVal val="hidden"/>
                                      </p:to>
                                    </p:set>
                                  </p:childTnLst>
                                </p:cTn>
                              </p:par>
                              <p:par>
                                <p:cTn id="34" presetID="1" presetClass="exit" presetSubtype="0" fill="hold" nodeType="withEffect">
                                  <p:stCondLst>
                                    <p:cond delay="0"/>
                                  </p:stCondLst>
                                  <p:childTnLst>
                                    <p:set>
                                      <p:cBhvr>
                                        <p:cTn id="35" dur="1" fill="hold">
                                          <p:stCondLst>
                                            <p:cond delay="0"/>
                                          </p:stCondLst>
                                        </p:cTn>
                                        <p:tgtEl>
                                          <p:spTgt spid="24"/>
                                        </p:tgtEl>
                                        <p:attrNameLst>
                                          <p:attrName>style.visibility</p:attrName>
                                        </p:attrNameLst>
                                      </p:cBhvr>
                                      <p:to>
                                        <p:strVal val="hidden"/>
                                      </p:to>
                                    </p:set>
                                  </p:childTnLst>
                                </p:cTn>
                              </p:par>
                              <p:par>
                                <p:cTn id="36" presetID="1" presetClass="entr" presetSubtype="0"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childTnLst>
                                </p:cTn>
                              </p:par>
                              <p:par>
                                <p:cTn id="38" presetID="1" presetClass="entr" presetSubtype="0" fill="hold" nodeType="withEffect">
                                  <p:stCondLst>
                                    <p:cond delay="0"/>
                                  </p:stCondLst>
                                  <p:childTnLst>
                                    <p:set>
                                      <p:cBhvr>
                                        <p:cTn id="39" dur="1" fill="hold">
                                          <p:stCondLst>
                                            <p:cond delay="0"/>
                                          </p:stCondLst>
                                        </p:cTn>
                                        <p:tgtEl>
                                          <p:spTgt spid="18"/>
                                        </p:tgtEl>
                                        <p:attrNameLst>
                                          <p:attrName>style.visibility</p:attrName>
                                        </p:attrNameLst>
                                      </p:cBhvr>
                                      <p:to>
                                        <p:strVal val="visible"/>
                                      </p:to>
                                    </p:set>
                                  </p:childTnLst>
                                </p:cTn>
                              </p:par>
                              <p:par>
                                <p:cTn id="40" presetID="1" presetClass="entr" presetSubtype="0" fill="hold" nodeType="withEffect">
                                  <p:stCondLst>
                                    <p:cond delay="0"/>
                                  </p:stCondLst>
                                  <p:childTnLst>
                                    <p:set>
                                      <p:cBhvr>
                                        <p:cTn id="41" dur="1" fill="hold">
                                          <p:stCondLst>
                                            <p:cond delay="0"/>
                                          </p:stCondLst>
                                        </p:cTn>
                                        <p:tgtEl>
                                          <p:spTgt spid="17"/>
                                        </p:tgtEl>
                                        <p:attrNameLst>
                                          <p:attrName>style.visibility</p:attrName>
                                        </p:attrNameLst>
                                      </p:cBhvr>
                                      <p:to>
                                        <p:strVal val="visible"/>
                                      </p:to>
                                    </p:set>
                                  </p:childTnLst>
                                </p:cTn>
                              </p:par>
                              <p:par>
                                <p:cTn id="42" presetID="1" presetClass="entr" presetSubtype="0" fill="hold" nodeType="withEffect">
                                  <p:stCondLst>
                                    <p:cond delay="0"/>
                                  </p:stCondLst>
                                  <p:childTnLst>
                                    <p:set>
                                      <p:cBhvr>
                                        <p:cTn id="43" dur="1" fill="hold">
                                          <p:stCondLst>
                                            <p:cond delay="0"/>
                                          </p:stCondLst>
                                        </p:cTn>
                                        <p:tgtEl>
                                          <p:spTgt spid="16"/>
                                        </p:tgtEl>
                                        <p:attrNameLst>
                                          <p:attrName>style.visibility</p:attrName>
                                        </p:attrNameLst>
                                      </p:cBhvr>
                                      <p:to>
                                        <p:strVal val="visible"/>
                                      </p:to>
                                    </p:set>
                                  </p:childTnLst>
                                </p:cTn>
                              </p:par>
                              <p:par>
                                <p:cTn id="44" presetID="1" presetClass="entr" presetSubtype="0" fill="hold" nodeType="withEffect">
                                  <p:stCondLst>
                                    <p:cond delay="0"/>
                                  </p:stCondLst>
                                  <p:childTnLst>
                                    <p:set>
                                      <p:cBhvr>
                                        <p:cTn id="45" dur="1" fill="hold">
                                          <p:stCondLst>
                                            <p:cond delay="0"/>
                                          </p:stCondLst>
                                        </p:cTn>
                                        <p:tgtEl>
                                          <p:spTgt spid="19"/>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21" presetClass="entr" presetSubtype="1" fill="hold" grpId="0" nodeType="click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wheel(1)">
                                      <p:cBhvr>
                                        <p:cTn id="50" dur="2000"/>
                                        <p:tgtEl>
                                          <p:spTgt spid="5"/>
                                        </p:tgtEl>
                                      </p:cBhvr>
                                    </p:animEffect>
                                  </p:childTnLst>
                                </p:cTn>
                              </p:par>
                            </p:childTnLst>
                          </p:cTn>
                        </p:par>
                        <p:par>
                          <p:cTn id="51" fill="hold">
                            <p:stCondLst>
                              <p:cond delay="2000"/>
                            </p:stCondLst>
                            <p:childTnLst>
                              <p:par>
                                <p:cTn id="52" presetID="22" presetClass="entr" presetSubtype="1" fill="hold" nodeType="after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wipe(up)">
                                      <p:cBhvr>
                                        <p:cTn id="54" dur="500"/>
                                        <p:tgtEl>
                                          <p:spTgt spid="9"/>
                                        </p:tgtEl>
                                      </p:cBhvr>
                                    </p:animEffect>
                                  </p:childTnLst>
                                </p:cTn>
                              </p:par>
                              <p:par>
                                <p:cTn id="55" presetID="22" presetClass="entr" presetSubtype="1"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wipe(up)">
                                      <p:cBhvr>
                                        <p:cTn id="57" dur="500"/>
                                        <p:tgtEl>
                                          <p:spTgt spid="10"/>
                                        </p:tgtEl>
                                      </p:cBhvr>
                                    </p:animEffect>
                                  </p:childTnLst>
                                </p:cTn>
                              </p:par>
                            </p:childTnLst>
                          </p:cTn>
                        </p:par>
                        <p:par>
                          <p:cTn id="58" fill="hold">
                            <p:stCondLst>
                              <p:cond delay="2500"/>
                            </p:stCondLst>
                            <p:childTnLst>
                              <p:par>
                                <p:cTn id="59" presetID="21" presetClass="entr" presetSubtype="1" fill="hold" grpId="0" nodeType="after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wheel(1)">
                                      <p:cBhvr>
                                        <p:cTn id="61" dur="2000"/>
                                        <p:tgtEl>
                                          <p:spTgt spid="7"/>
                                        </p:tgtEl>
                                      </p:cBhvr>
                                    </p:animEffect>
                                  </p:childTnLst>
                                </p:cTn>
                              </p:par>
                              <p:par>
                                <p:cTn id="62" presetID="21" presetClass="entr" presetSubtype="1" fill="hold" grpId="0"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wheel(1)">
                                      <p:cBhvr>
                                        <p:cTn id="6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GB" dirty="0"/>
              <a:t>1.2 Part–part–whole</a:t>
            </a:r>
            <a:r>
              <a:rPr lang="en-US" dirty="0"/>
              <a:t> – step 4:1</a:t>
            </a:r>
          </a:p>
        </p:txBody>
      </p:sp>
      <p:grpSp>
        <p:nvGrpSpPr>
          <p:cNvPr id="3" name="Group 2">
            <a:extLst>
              <a:ext uri="{FF2B5EF4-FFF2-40B4-BE49-F238E27FC236}">
                <a16:creationId xmlns:a16="http://schemas.microsoft.com/office/drawing/2014/main" id="{3B6E201F-E6C7-4B1F-AAD4-85A41EFBE329}"/>
              </a:ext>
            </a:extLst>
          </p:cNvPr>
          <p:cNvGrpSpPr/>
          <p:nvPr/>
        </p:nvGrpSpPr>
        <p:grpSpPr>
          <a:xfrm>
            <a:off x="2300288" y="1331928"/>
            <a:ext cx="4543425" cy="4095749"/>
            <a:chOff x="2300288" y="1331928"/>
            <a:chExt cx="4543425" cy="4095749"/>
          </a:xfrm>
        </p:grpSpPr>
        <p:sp>
          <p:nvSpPr>
            <p:cNvPr id="14" name="Oval 13">
              <a:extLst>
                <a:ext uri="{FF2B5EF4-FFF2-40B4-BE49-F238E27FC236}">
                  <a16:creationId xmlns:a16="http://schemas.microsoft.com/office/drawing/2014/main" id="{9802E672-5D48-4E52-8F57-72A3FDDD77E3}"/>
                </a:ext>
              </a:extLst>
            </p:cNvPr>
            <p:cNvSpPr/>
            <p:nvPr/>
          </p:nvSpPr>
          <p:spPr bwMode="auto">
            <a:xfrm>
              <a:off x="3729038" y="1331928"/>
              <a:ext cx="1685925" cy="1685925"/>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5" name="Oval 14">
              <a:extLst>
                <a:ext uri="{FF2B5EF4-FFF2-40B4-BE49-F238E27FC236}">
                  <a16:creationId xmlns:a16="http://schemas.microsoft.com/office/drawing/2014/main" id="{40066320-FF88-48E1-A27B-1AACEF6B9484}"/>
                </a:ext>
              </a:extLst>
            </p:cNvPr>
            <p:cNvSpPr/>
            <p:nvPr/>
          </p:nvSpPr>
          <p:spPr bwMode="auto">
            <a:xfrm>
              <a:off x="2300288" y="3741752"/>
              <a:ext cx="1685925" cy="1685925"/>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6" name="Oval 15">
              <a:extLst>
                <a:ext uri="{FF2B5EF4-FFF2-40B4-BE49-F238E27FC236}">
                  <a16:creationId xmlns:a16="http://schemas.microsoft.com/office/drawing/2014/main" id="{2E5392E0-93D8-413A-AEF1-44F62EEF1F19}"/>
                </a:ext>
              </a:extLst>
            </p:cNvPr>
            <p:cNvSpPr/>
            <p:nvPr/>
          </p:nvSpPr>
          <p:spPr bwMode="auto">
            <a:xfrm>
              <a:off x="5157788" y="3741752"/>
              <a:ext cx="1685925" cy="1685925"/>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cxnSp>
          <p:nvCxnSpPr>
            <p:cNvPr id="17" name="Straight Connector 16">
              <a:extLst>
                <a:ext uri="{FF2B5EF4-FFF2-40B4-BE49-F238E27FC236}">
                  <a16:creationId xmlns:a16="http://schemas.microsoft.com/office/drawing/2014/main" id="{C5CFBBA7-B88D-4B00-93FE-9997601F2AEC}"/>
                </a:ext>
              </a:extLst>
            </p:cNvPr>
            <p:cNvCxnSpPr>
              <a:cxnSpLocks/>
              <a:stCxn id="14" idx="3"/>
            </p:cNvCxnSpPr>
            <p:nvPr/>
          </p:nvCxnSpPr>
          <p:spPr bwMode="auto">
            <a:xfrm flipH="1">
              <a:off x="3315892" y="2770955"/>
              <a:ext cx="660044" cy="993801"/>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Straight Connector 17">
              <a:extLst>
                <a:ext uri="{FF2B5EF4-FFF2-40B4-BE49-F238E27FC236}">
                  <a16:creationId xmlns:a16="http://schemas.microsoft.com/office/drawing/2014/main" id="{7306EC70-58F4-4707-A449-F0697290045D}"/>
                </a:ext>
              </a:extLst>
            </p:cNvPr>
            <p:cNvCxnSpPr>
              <a:cxnSpLocks/>
              <a:stCxn id="14" idx="5"/>
            </p:cNvCxnSpPr>
            <p:nvPr/>
          </p:nvCxnSpPr>
          <p:spPr bwMode="auto">
            <a:xfrm>
              <a:off x="5168065" y="2770955"/>
              <a:ext cx="712396" cy="993801"/>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24" name="Group 23">
            <a:extLst>
              <a:ext uri="{FF2B5EF4-FFF2-40B4-BE49-F238E27FC236}">
                <a16:creationId xmlns:a16="http://schemas.microsoft.com/office/drawing/2014/main" id="{2A02DB26-46F2-4A06-AAB1-F1A2010F81E0}"/>
              </a:ext>
            </a:extLst>
          </p:cNvPr>
          <p:cNvGrpSpPr/>
          <p:nvPr/>
        </p:nvGrpSpPr>
        <p:grpSpPr>
          <a:xfrm>
            <a:off x="3890324" y="1902220"/>
            <a:ext cx="807204" cy="548666"/>
            <a:chOff x="3890324" y="1902220"/>
            <a:chExt cx="807204" cy="548666"/>
          </a:xfrm>
        </p:grpSpPr>
        <p:pic>
          <p:nvPicPr>
            <p:cNvPr id="19" name="Picture 18">
              <a:extLst>
                <a:ext uri="{FF2B5EF4-FFF2-40B4-BE49-F238E27FC236}">
                  <a16:creationId xmlns:a16="http://schemas.microsoft.com/office/drawing/2014/main" id="{6292D06C-2008-4580-AAF1-AF45A2667D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90324" y="1902220"/>
              <a:ext cx="251056" cy="548666"/>
            </a:xfrm>
            <a:prstGeom prst="rect">
              <a:avLst/>
            </a:prstGeom>
          </p:spPr>
        </p:pic>
        <p:pic>
          <p:nvPicPr>
            <p:cNvPr id="21" name="Picture 20">
              <a:extLst>
                <a:ext uri="{FF2B5EF4-FFF2-40B4-BE49-F238E27FC236}">
                  <a16:creationId xmlns:a16="http://schemas.microsoft.com/office/drawing/2014/main" id="{54CDD001-C9B8-4783-B50E-700B3EC6D52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46472" y="1902220"/>
              <a:ext cx="251056" cy="548666"/>
            </a:xfrm>
            <a:prstGeom prst="rect">
              <a:avLst/>
            </a:prstGeom>
          </p:spPr>
        </p:pic>
        <p:pic>
          <p:nvPicPr>
            <p:cNvPr id="22" name="Picture 21">
              <a:extLst>
                <a:ext uri="{FF2B5EF4-FFF2-40B4-BE49-F238E27FC236}">
                  <a16:creationId xmlns:a16="http://schemas.microsoft.com/office/drawing/2014/main" id="{0BBD8A96-EAFA-4DD4-8E67-D1A030F7D81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68398" y="1902220"/>
              <a:ext cx="251056" cy="548666"/>
            </a:xfrm>
            <a:prstGeom prst="rect">
              <a:avLst/>
            </a:prstGeom>
          </p:spPr>
        </p:pic>
      </p:grpSp>
      <p:grpSp>
        <p:nvGrpSpPr>
          <p:cNvPr id="25" name="Group 24">
            <a:extLst>
              <a:ext uri="{FF2B5EF4-FFF2-40B4-BE49-F238E27FC236}">
                <a16:creationId xmlns:a16="http://schemas.microsoft.com/office/drawing/2014/main" id="{8B1E6FAF-1097-4DA5-82E2-66AB42FEFD81}"/>
              </a:ext>
            </a:extLst>
          </p:cNvPr>
          <p:cNvGrpSpPr/>
          <p:nvPr/>
        </p:nvGrpSpPr>
        <p:grpSpPr>
          <a:xfrm>
            <a:off x="4724546" y="1902220"/>
            <a:ext cx="529131" cy="548666"/>
            <a:chOff x="4724546" y="1902220"/>
            <a:chExt cx="529131" cy="548666"/>
          </a:xfrm>
        </p:grpSpPr>
        <p:pic>
          <p:nvPicPr>
            <p:cNvPr id="20" name="Picture 19">
              <a:extLst>
                <a:ext uri="{FF2B5EF4-FFF2-40B4-BE49-F238E27FC236}">
                  <a16:creationId xmlns:a16="http://schemas.microsoft.com/office/drawing/2014/main" id="{33C2C485-C706-41BB-BF9E-429A2A09254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24546" y="1902220"/>
              <a:ext cx="251056" cy="548666"/>
            </a:xfrm>
            <a:prstGeom prst="rect">
              <a:avLst/>
            </a:prstGeom>
          </p:spPr>
        </p:pic>
        <p:pic>
          <p:nvPicPr>
            <p:cNvPr id="23" name="Picture 22">
              <a:extLst>
                <a:ext uri="{FF2B5EF4-FFF2-40B4-BE49-F238E27FC236}">
                  <a16:creationId xmlns:a16="http://schemas.microsoft.com/office/drawing/2014/main" id="{195A485F-007C-4A6F-B34E-CCF6CD7E6F5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02621" y="1902220"/>
              <a:ext cx="251056" cy="548666"/>
            </a:xfrm>
            <a:prstGeom prst="rect">
              <a:avLst/>
            </a:prstGeom>
          </p:spPr>
        </p:pic>
      </p:grpSp>
      <p:grpSp>
        <p:nvGrpSpPr>
          <p:cNvPr id="26" name="Group 25">
            <a:extLst>
              <a:ext uri="{FF2B5EF4-FFF2-40B4-BE49-F238E27FC236}">
                <a16:creationId xmlns:a16="http://schemas.microsoft.com/office/drawing/2014/main" id="{9D0D7685-CC50-481B-9E3E-FE5443DEF84B}"/>
              </a:ext>
            </a:extLst>
          </p:cNvPr>
          <p:cNvGrpSpPr/>
          <p:nvPr/>
        </p:nvGrpSpPr>
        <p:grpSpPr>
          <a:xfrm>
            <a:off x="2739648" y="4310381"/>
            <a:ext cx="807204" cy="548666"/>
            <a:chOff x="3890324" y="1902220"/>
            <a:chExt cx="807204" cy="548666"/>
          </a:xfrm>
        </p:grpSpPr>
        <p:pic>
          <p:nvPicPr>
            <p:cNvPr id="27" name="Picture 26">
              <a:extLst>
                <a:ext uri="{FF2B5EF4-FFF2-40B4-BE49-F238E27FC236}">
                  <a16:creationId xmlns:a16="http://schemas.microsoft.com/office/drawing/2014/main" id="{5859EF4E-F6C8-4D6B-A3A5-E4136DC5F03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90324" y="1902220"/>
              <a:ext cx="251056" cy="548666"/>
            </a:xfrm>
            <a:prstGeom prst="rect">
              <a:avLst/>
            </a:prstGeom>
          </p:spPr>
        </p:pic>
        <p:pic>
          <p:nvPicPr>
            <p:cNvPr id="28" name="Picture 27">
              <a:extLst>
                <a:ext uri="{FF2B5EF4-FFF2-40B4-BE49-F238E27FC236}">
                  <a16:creationId xmlns:a16="http://schemas.microsoft.com/office/drawing/2014/main" id="{2591A2B7-3676-4A75-9A56-5CB6E1ED5BA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46472" y="1902220"/>
              <a:ext cx="251056" cy="548666"/>
            </a:xfrm>
            <a:prstGeom prst="rect">
              <a:avLst/>
            </a:prstGeom>
          </p:spPr>
        </p:pic>
        <p:pic>
          <p:nvPicPr>
            <p:cNvPr id="29" name="Picture 28">
              <a:extLst>
                <a:ext uri="{FF2B5EF4-FFF2-40B4-BE49-F238E27FC236}">
                  <a16:creationId xmlns:a16="http://schemas.microsoft.com/office/drawing/2014/main" id="{301F14D7-68BA-412B-9BD5-CE8D8CAF3F6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68398" y="1902220"/>
              <a:ext cx="251056" cy="548666"/>
            </a:xfrm>
            <a:prstGeom prst="rect">
              <a:avLst/>
            </a:prstGeom>
          </p:spPr>
        </p:pic>
      </p:grpSp>
      <p:grpSp>
        <p:nvGrpSpPr>
          <p:cNvPr id="30" name="Group 29">
            <a:extLst>
              <a:ext uri="{FF2B5EF4-FFF2-40B4-BE49-F238E27FC236}">
                <a16:creationId xmlns:a16="http://schemas.microsoft.com/office/drawing/2014/main" id="{076361F1-EA22-4345-BD1F-378ABAF505F4}"/>
              </a:ext>
            </a:extLst>
          </p:cNvPr>
          <p:cNvGrpSpPr/>
          <p:nvPr/>
        </p:nvGrpSpPr>
        <p:grpSpPr>
          <a:xfrm>
            <a:off x="5736185" y="4310381"/>
            <a:ext cx="529131" cy="548666"/>
            <a:chOff x="4724546" y="1902220"/>
            <a:chExt cx="529131" cy="548666"/>
          </a:xfrm>
        </p:grpSpPr>
        <p:pic>
          <p:nvPicPr>
            <p:cNvPr id="31" name="Picture 30">
              <a:extLst>
                <a:ext uri="{FF2B5EF4-FFF2-40B4-BE49-F238E27FC236}">
                  <a16:creationId xmlns:a16="http://schemas.microsoft.com/office/drawing/2014/main" id="{1C617A71-45A2-4956-B2EB-494D25740BE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24546" y="1902220"/>
              <a:ext cx="251056" cy="548666"/>
            </a:xfrm>
            <a:prstGeom prst="rect">
              <a:avLst/>
            </a:prstGeom>
          </p:spPr>
        </p:pic>
        <p:pic>
          <p:nvPicPr>
            <p:cNvPr id="32" name="Picture 31">
              <a:extLst>
                <a:ext uri="{FF2B5EF4-FFF2-40B4-BE49-F238E27FC236}">
                  <a16:creationId xmlns:a16="http://schemas.microsoft.com/office/drawing/2014/main" id="{706038DC-EB97-4CCB-AFC6-76D9B28F98E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02621" y="1902220"/>
              <a:ext cx="251056" cy="548666"/>
            </a:xfrm>
            <a:prstGeom prst="rect">
              <a:avLst/>
            </a:prstGeom>
          </p:spPr>
        </p:pic>
      </p:grpSp>
      <p:grpSp>
        <p:nvGrpSpPr>
          <p:cNvPr id="33" name="Group 32">
            <a:extLst>
              <a:ext uri="{FF2B5EF4-FFF2-40B4-BE49-F238E27FC236}">
                <a16:creationId xmlns:a16="http://schemas.microsoft.com/office/drawing/2014/main" id="{DDBD0DF6-EEAD-48ED-BB10-878B7D29ECA6}"/>
              </a:ext>
            </a:extLst>
          </p:cNvPr>
          <p:cNvGrpSpPr/>
          <p:nvPr/>
        </p:nvGrpSpPr>
        <p:grpSpPr>
          <a:xfrm>
            <a:off x="3890324" y="1902220"/>
            <a:ext cx="807204" cy="548666"/>
            <a:chOff x="3890324" y="1902220"/>
            <a:chExt cx="807204" cy="548666"/>
          </a:xfrm>
        </p:grpSpPr>
        <p:pic>
          <p:nvPicPr>
            <p:cNvPr id="34" name="Picture 33">
              <a:extLst>
                <a:ext uri="{FF2B5EF4-FFF2-40B4-BE49-F238E27FC236}">
                  <a16:creationId xmlns:a16="http://schemas.microsoft.com/office/drawing/2014/main" id="{A4B73C37-EDA4-4012-98A1-FB2EAA477C3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90324" y="1902220"/>
              <a:ext cx="251056" cy="548666"/>
            </a:xfrm>
            <a:prstGeom prst="rect">
              <a:avLst/>
            </a:prstGeom>
          </p:spPr>
        </p:pic>
        <p:pic>
          <p:nvPicPr>
            <p:cNvPr id="35" name="Picture 34">
              <a:extLst>
                <a:ext uri="{FF2B5EF4-FFF2-40B4-BE49-F238E27FC236}">
                  <a16:creationId xmlns:a16="http://schemas.microsoft.com/office/drawing/2014/main" id="{B287642B-4B88-42E8-8AB4-42224C5124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46472" y="1902220"/>
              <a:ext cx="251056" cy="548666"/>
            </a:xfrm>
            <a:prstGeom prst="rect">
              <a:avLst/>
            </a:prstGeom>
          </p:spPr>
        </p:pic>
        <p:pic>
          <p:nvPicPr>
            <p:cNvPr id="36" name="Picture 35">
              <a:extLst>
                <a:ext uri="{FF2B5EF4-FFF2-40B4-BE49-F238E27FC236}">
                  <a16:creationId xmlns:a16="http://schemas.microsoft.com/office/drawing/2014/main" id="{96A4D502-4703-4C3F-8E8A-8B4F0699B17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68398" y="1902220"/>
              <a:ext cx="251056" cy="548666"/>
            </a:xfrm>
            <a:prstGeom prst="rect">
              <a:avLst/>
            </a:prstGeom>
          </p:spPr>
        </p:pic>
      </p:grpSp>
      <p:grpSp>
        <p:nvGrpSpPr>
          <p:cNvPr id="37" name="Group 36">
            <a:extLst>
              <a:ext uri="{FF2B5EF4-FFF2-40B4-BE49-F238E27FC236}">
                <a16:creationId xmlns:a16="http://schemas.microsoft.com/office/drawing/2014/main" id="{8EFB2693-4434-4760-A1A3-1A9367863846}"/>
              </a:ext>
            </a:extLst>
          </p:cNvPr>
          <p:cNvGrpSpPr/>
          <p:nvPr/>
        </p:nvGrpSpPr>
        <p:grpSpPr>
          <a:xfrm>
            <a:off x="4724546" y="1902220"/>
            <a:ext cx="529131" cy="548666"/>
            <a:chOff x="4724546" y="1902220"/>
            <a:chExt cx="529131" cy="548666"/>
          </a:xfrm>
        </p:grpSpPr>
        <p:pic>
          <p:nvPicPr>
            <p:cNvPr id="38" name="Picture 37">
              <a:extLst>
                <a:ext uri="{FF2B5EF4-FFF2-40B4-BE49-F238E27FC236}">
                  <a16:creationId xmlns:a16="http://schemas.microsoft.com/office/drawing/2014/main" id="{739D30E8-8F49-4AB2-BB51-B0E0CAA47EC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24546" y="1902220"/>
              <a:ext cx="251056" cy="548666"/>
            </a:xfrm>
            <a:prstGeom prst="rect">
              <a:avLst/>
            </a:prstGeom>
          </p:spPr>
        </p:pic>
        <p:pic>
          <p:nvPicPr>
            <p:cNvPr id="39" name="Picture 38">
              <a:extLst>
                <a:ext uri="{FF2B5EF4-FFF2-40B4-BE49-F238E27FC236}">
                  <a16:creationId xmlns:a16="http://schemas.microsoft.com/office/drawing/2014/main" id="{EFC1A858-D6FB-40ED-A01C-A53FA7AC63B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02621" y="1902220"/>
              <a:ext cx="251056" cy="548666"/>
            </a:xfrm>
            <a:prstGeom prst="rect">
              <a:avLst/>
            </a:prstGeom>
          </p:spPr>
        </p:pic>
      </p:grpSp>
    </p:spTree>
    <p:extLst>
      <p:ext uri="{BB962C8B-B14F-4D97-AF65-F5344CB8AC3E}">
        <p14:creationId xmlns:p14="http://schemas.microsoft.com/office/powerpoint/2010/main" val="2269499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1.94444E-6 -1.11111E-6 L -0.12604 0.35116 " pathEditMode="relative" rAng="0" ptsTypes="AA">
                                      <p:cBhvr>
                                        <p:cTn id="6" dur="2000" fill="hold"/>
                                        <p:tgtEl>
                                          <p:spTgt spid="24"/>
                                        </p:tgtEl>
                                        <p:attrNameLst>
                                          <p:attrName>ppt_x</p:attrName>
                                          <p:attrName>ppt_y</p:attrName>
                                        </p:attrNameLst>
                                      </p:cBhvr>
                                      <p:rCtr x="-6302" y="17546"/>
                                    </p:animMotion>
                                  </p:childTnLst>
                                </p:cTn>
                              </p:par>
                              <p:par>
                                <p:cTn id="7" presetID="42" presetClass="path" presetSubtype="0" accel="50000" decel="50000" fill="hold" nodeType="withEffect">
                                  <p:stCondLst>
                                    <p:cond delay="0"/>
                                  </p:stCondLst>
                                  <p:childTnLst>
                                    <p:animMotion origin="layout" path="M 3.88889E-6 -1.11111E-6 L 0.11093 0.35116 " pathEditMode="relative" rAng="0" ptsTypes="AA">
                                      <p:cBhvr>
                                        <p:cTn id="8" dur="2000" fill="hold"/>
                                        <p:tgtEl>
                                          <p:spTgt spid="25"/>
                                        </p:tgtEl>
                                        <p:attrNameLst>
                                          <p:attrName>ppt_x</p:attrName>
                                          <p:attrName>ppt_y</p:attrName>
                                        </p:attrNameLst>
                                      </p:cBhvr>
                                      <p:rCtr x="5538" y="17546"/>
                                    </p:animMotion>
                                  </p:childTnLst>
                                </p:cTn>
                              </p:par>
                            </p:childTnLst>
                          </p:cTn>
                        </p:par>
                        <p:par>
                          <p:cTn id="9" fill="hold">
                            <p:stCondLst>
                              <p:cond delay="2000"/>
                            </p:stCondLst>
                            <p:childTnLst>
                              <p:par>
                                <p:cTn id="10" presetID="1" presetClass="exit" presetSubtype="0" fill="hold" nodeType="afterEffect">
                                  <p:stCondLst>
                                    <p:cond delay="0"/>
                                  </p:stCondLst>
                                  <p:childTnLst>
                                    <p:set>
                                      <p:cBhvr>
                                        <p:cTn id="11" dur="1" fill="hold">
                                          <p:stCondLst>
                                            <p:cond delay="0"/>
                                          </p:stCondLst>
                                        </p:cTn>
                                        <p:tgtEl>
                                          <p:spTgt spid="24"/>
                                        </p:tgtEl>
                                        <p:attrNameLst>
                                          <p:attrName>style.visibility</p:attrName>
                                        </p:attrNameLst>
                                      </p:cBhvr>
                                      <p:to>
                                        <p:strVal val="hidden"/>
                                      </p:to>
                                    </p:set>
                                  </p:childTnLst>
                                </p:cTn>
                              </p:par>
                              <p:par>
                                <p:cTn id="12" presetID="1" presetClass="exit" presetSubtype="0" fill="hold" nodeType="withEffect">
                                  <p:stCondLst>
                                    <p:cond delay="0"/>
                                  </p:stCondLst>
                                  <p:childTnLst>
                                    <p:set>
                                      <p:cBhvr>
                                        <p:cTn id="13" dur="1" fill="hold">
                                          <p:stCondLst>
                                            <p:cond delay="0"/>
                                          </p:stCondLst>
                                        </p:cTn>
                                        <p:tgtEl>
                                          <p:spTgt spid="25"/>
                                        </p:tgtEl>
                                        <p:attrNameLst>
                                          <p:attrName>style.visibility</p:attrName>
                                        </p:attrNameLst>
                                      </p:cBhvr>
                                      <p:to>
                                        <p:strVal val="hidden"/>
                                      </p:to>
                                    </p:set>
                                  </p:childTnLst>
                                </p:cTn>
                              </p:par>
                              <p:par>
                                <p:cTn id="14" presetID="1" presetClass="entr" presetSubtype="0" fill="hold" nodeType="withEffect">
                                  <p:stCondLst>
                                    <p:cond delay="0"/>
                                  </p:stCondLst>
                                  <p:childTnLst>
                                    <p:set>
                                      <p:cBhvr>
                                        <p:cTn id="15" dur="1" fill="hold">
                                          <p:stCondLst>
                                            <p:cond delay="0"/>
                                          </p:stCondLst>
                                        </p:cTn>
                                        <p:tgtEl>
                                          <p:spTgt spid="26"/>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30"/>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64" presetClass="path" presetSubtype="0" accel="50000" decel="50000" fill="hold" nodeType="clickEffect">
                                  <p:stCondLst>
                                    <p:cond delay="0"/>
                                  </p:stCondLst>
                                  <p:childTnLst>
                                    <p:animMotion origin="layout" path="M 5.55112E-17 1.48148E-6 L 0.12587 -0.35116 " pathEditMode="relative" rAng="0" ptsTypes="AA">
                                      <p:cBhvr>
                                        <p:cTn id="21" dur="2000" fill="hold"/>
                                        <p:tgtEl>
                                          <p:spTgt spid="26"/>
                                        </p:tgtEl>
                                        <p:attrNameLst>
                                          <p:attrName>ppt_x</p:attrName>
                                          <p:attrName>ppt_y</p:attrName>
                                        </p:attrNameLst>
                                      </p:cBhvr>
                                      <p:rCtr x="6285" y="-17569"/>
                                    </p:animMotion>
                                  </p:childTnLst>
                                </p:cTn>
                              </p:par>
                              <p:par>
                                <p:cTn id="22" presetID="64" presetClass="path" presetSubtype="0" accel="50000" decel="50000" fill="hold" nodeType="withEffect">
                                  <p:stCondLst>
                                    <p:cond delay="0"/>
                                  </p:stCondLst>
                                  <p:childTnLst>
                                    <p:animMotion origin="layout" path="M 1.11022E-16 1.48148E-6 L -0.11077 -0.35116 " pathEditMode="relative" rAng="0" ptsTypes="AA">
                                      <p:cBhvr>
                                        <p:cTn id="23" dur="2000" fill="hold"/>
                                        <p:tgtEl>
                                          <p:spTgt spid="30"/>
                                        </p:tgtEl>
                                        <p:attrNameLst>
                                          <p:attrName>ppt_x</p:attrName>
                                          <p:attrName>ppt_y</p:attrName>
                                        </p:attrNameLst>
                                      </p:cBhvr>
                                      <p:rCtr x="-5521" y="-17546"/>
                                    </p:animMotion>
                                  </p:childTnLst>
                                </p:cTn>
                              </p:par>
                            </p:childTnLst>
                          </p:cTn>
                        </p:par>
                        <p:par>
                          <p:cTn id="24" fill="hold">
                            <p:stCondLst>
                              <p:cond delay="2000"/>
                            </p:stCondLst>
                            <p:childTnLst>
                              <p:par>
                                <p:cTn id="25" presetID="1" presetClass="exit" presetSubtype="0" fill="hold" nodeType="afterEffect">
                                  <p:stCondLst>
                                    <p:cond delay="0"/>
                                  </p:stCondLst>
                                  <p:childTnLst>
                                    <p:set>
                                      <p:cBhvr>
                                        <p:cTn id="26" dur="1" fill="hold">
                                          <p:stCondLst>
                                            <p:cond delay="0"/>
                                          </p:stCondLst>
                                        </p:cTn>
                                        <p:tgtEl>
                                          <p:spTgt spid="26"/>
                                        </p:tgtEl>
                                        <p:attrNameLst>
                                          <p:attrName>style.visibility</p:attrName>
                                        </p:attrNameLst>
                                      </p:cBhvr>
                                      <p:to>
                                        <p:strVal val="hidden"/>
                                      </p:to>
                                    </p:set>
                                  </p:childTnLst>
                                </p:cTn>
                              </p:par>
                              <p:par>
                                <p:cTn id="27" presetID="1" presetClass="exit" presetSubtype="0" fill="hold" nodeType="withEffect">
                                  <p:stCondLst>
                                    <p:cond delay="0"/>
                                  </p:stCondLst>
                                  <p:childTnLst>
                                    <p:set>
                                      <p:cBhvr>
                                        <p:cTn id="28" dur="1" fill="hold">
                                          <p:stCondLst>
                                            <p:cond delay="0"/>
                                          </p:stCondLst>
                                        </p:cTn>
                                        <p:tgtEl>
                                          <p:spTgt spid="30"/>
                                        </p:tgtEl>
                                        <p:attrNameLst>
                                          <p:attrName>style.visibility</p:attrName>
                                        </p:attrNameLst>
                                      </p:cBhvr>
                                      <p:to>
                                        <p:strVal val="hidden"/>
                                      </p:to>
                                    </p:set>
                                  </p:childTnLst>
                                </p:cTn>
                              </p:par>
                              <p:par>
                                <p:cTn id="29" presetID="1" presetClass="entr" presetSubtype="0" fill="hold" nodeType="withEffect">
                                  <p:stCondLst>
                                    <p:cond delay="0"/>
                                  </p:stCondLst>
                                  <p:childTnLst>
                                    <p:set>
                                      <p:cBhvr>
                                        <p:cTn id="30" dur="1" fill="hold">
                                          <p:stCondLst>
                                            <p:cond delay="0"/>
                                          </p:stCondLst>
                                        </p:cTn>
                                        <p:tgtEl>
                                          <p:spTgt spid="33"/>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GB" dirty="0"/>
              <a:t>1.2 Part–part–whole</a:t>
            </a:r>
            <a:r>
              <a:rPr lang="en-US" dirty="0"/>
              <a:t> – step 4:1</a:t>
            </a:r>
          </a:p>
        </p:txBody>
      </p:sp>
      <p:grpSp>
        <p:nvGrpSpPr>
          <p:cNvPr id="4" name="Group 3">
            <a:extLst>
              <a:ext uri="{FF2B5EF4-FFF2-40B4-BE49-F238E27FC236}">
                <a16:creationId xmlns:a16="http://schemas.microsoft.com/office/drawing/2014/main" id="{39D1C6A9-DD2D-4A33-8296-EF5764ECBAF5}"/>
              </a:ext>
            </a:extLst>
          </p:cNvPr>
          <p:cNvGrpSpPr/>
          <p:nvPr/>
        </p:nvGrpSpPr>
        <p:grpSpPr>
          <a:xfrm>
            <a:off x="2300288" y="1331928"/>
            <a:ext cx="4543425" cy="4095749"/>
            <a:chOff x="2300288" y="1331928"/>
            <a:chExt cx="4543425" cy="4095749"/>
          </a:xfrm>
        </p:grpSpPr>
        <p:sp>
          <p:nvSpPr>
            <p:cNvPr id="14" name="Oval 13">
              <a:extLst>
                <a:ext uri="{FF2B5EF4-FFF2-40B4-BE49-F238E27FC236}">
                  <a16:creationId xmlns:a16="http://schemas.microsoft.com/office/drawing/2014/main" id="{9802E672-5D48-4E52-8F57-72A3FDDD77E3}"/>
                </a:ext>
              </a:extLst>
            </p:cNvPr>
            <p:cNvSpPr/>
            <p:nvPr/>
          </p:nvSpPr>
          <p:spPr bwMode="auto">
            <a:xfrm>
              <a:off x="3729038" y="1331928"/>
              <a:ext cx="1685925" cy="1685925"/>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5" name="Oval 14">
              <a:extLst>
                <a:ext uri="{FF2B5EF4-FFF2-40B4-BE49-F238E27FC236}">
                  <a16:creationId xmlns:a16="http://schemas.microsoft.com/office/drawing/2014/main" id="{40066320-FF88-48E1-A27B-1AACEF6B9484}"/>
                </a:ext>
              </a:extLst>
            </p:cNvPr>
            <p:cNvSpPr/>
            <p:nvPr/>
          </p:nvSpPr>
          <p:spPr bwMode="auto">
            <a:xfrm>
              <a:off x="2300288" y="3741752"/>
              <a:ext cx="1685925" cy="1685925"/>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6" name="Oval 15">
              <a:extLst>
                <a:ext uri="{FF2B5EF4-FFF2-40B4-BE49-F238E27FC236}">
                  <a16:creationId xmlns:a16="http://schemas.microsoft.com/office/drawing/2014/main" id="{2E5392E0-93D8-413A-AEF1-44F62EEF1F19}"/>
                </a:ext>
              </a:extLst>
            </p:cNvPr>
            <p:cNvSpPr/>
            <p:nvPr/>
          </p:nvSpPr>
          <p:spPr bwMode="auto">
            <a:xfrm>
              <a:off x="5157788" y="3741752"/>
              <a:ext cx="1685925" cy="1685925"/>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cxnSp>
          <p:nvCxnSpPr>
            <p:cNvPr id="17" name="Straight Connector 16">
              <a:extLst>
                <a:ext uri="{FF2B5EF4-FFF2-40B4-BE49-F238E27FC236}">
                  <a16:creationId xmlns:a16="http://schemas.microsoft.com/office/drawing/2014/main" id="{C5CFBBA7-B88D-4B00-93FE-9997601F2AEC}"/>
                </a:ext>
              </a:extLst>
            </p:cNvPr>
            <p:cNvCxnSpPr>
              <a:cxnSpLocks/>
              <a:stCxn id="14" idx="3"/>
            </p:cNvCxnSpPr>
            <p:nvPr/>
          </p:nvCxnSpPr>
          <p:spPr bwMode="auto">
            <a:xfrm flipH="1">
              <a:off x="3315892" y="2770955"/>
              <a:ext cx="660044" cy="993801"/>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Straight Connector 17">
              <a:extLst>
                <a:ext uri="{FF2B5EF4-FFF2-40B4-BE49-F238E27FC236}">
                  <a16:creationId xmlns:a16="http://schemas.microsoft.com/office/drawing/2014/main" id="{7306EC70-58F4-4707-A449-F0697290045D}"/>
                </a:ext>
              </a:extLst>
            </p:cNvPr>
            <p:cNvCxnSpPr>
              <a:cxnSpLocks/>
              <a:stCxn id="14" idx="5"/>
            </p:cNvCxnSpPr>
            <p:nvPr/>
          </p:nvCxnSpPr>
          <p:spPr bwMode="auto">
            <a:xfrm>
              <a:off x="5168065" y="2770955"/>
              <a:ext cx="712396" cy="993801"/>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24" name="Group 23">
            <a:extLst>
              <a:ext uri="{FF2B5EF4-FFF2-40B4-BE49-F238E27FC236}">
                <a16:creationId xmlns:a16="http://schemas.microsoft.com/office/drawing/2014/main" id="{2A02DB26-46F2-4A06-AAB1-F1A2010F81E0}"/>
              </a:ext>
            </a:extLst>
          </p:cNvPr>
          <p:cNvGrpSpPr/>
          <p:nvPr/>
        </p:nvGrpSpPr>
        <p:grpSpPr>
          <a:xfrm>
            <a:off x="3890324" y="1902220"/>
            <a:ext cx="807204" cy="548666"/>
            <a:chOff x="3890324" y="1902220"/>
            <a:chExt cx="807204" cy="548666"/>
          </a:xfrm>
        </p:grpSpPr>
        <p:pic>
          <p:nvPicPr>
            <p:cNvPr id="19" name="Picture 18">
              <a:extLst>
                <a:ext uri="{FF2B5EF4-FFF2-40B4-BE49-F238E27FC236}">
                  <a16:creationId xmlns:a16="http://schemas.microsoft.com/office/drawing/2014/main" id="{6292D06C-2008-4580-AAF1-AF45A2667D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90324" y="1902220"/>
              <a:ext cx="251056" cy="548666"/>
            </a:xfrm>
            <a:prstGeom prst="rect">
              <a:avLst/>
            </a:prstGeom>
          </p:spPr>
        </p:pic>
        <p:pic>
          <p:nvPicPr>
            <p:cNvPr id="21" name="Picture 20">
              <a:extLst>
                <a:ext uri="{FF2B5EF4-FFF2-40B4-BE49-F238E27FC236}">
                  <a16:creationId xmlns:a16="http://schemas.microsoft.com/office/drawing/2014/main" id="{54CDD001-C9B8-4783-B50E-700B3EC6D52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46472" y="1902220"/>
              <a:ext cx="251056" cy="548666"/>
            </a:xfrm>
            <a:prstGeom prst="rect">
              <a:avLst/>
            </a:prstGeom>
          </p:spPr>
        </p:pic>
        <p:pic>
          <p:nvPicPr>
            <p:cNvPr id="22" name="Picture 21">
              <a:extLst>
                <a:ext uri="{FF2B5EF4-FFF2-40B4-BE49-F238E27FC236}">
                  <a16:creationId xmlns:a16="http://schemas.microsoft.com/office/drawing/2014/main" id="{0BBD8A96-EAFA-4DD4-8E67-D1A030F7D81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68398" y="1902220"/>
              <a:ext cx="251056" cy="548666"/>
            </a:xfrm>
            <a:prstGeom prst="rect">
              <a:avLst/>
            </a:prstGeom>
          </p:spPr>
        </p:pic>
      </p:grpSp>
      <p:grpSp>
        <p:nvGrpSpPr>
          <p:cNvPr id="25" name="Group 24">
            <a:extLst>
              <a:ext uri="{FF2B5EF4-FFF2-40B4-BE49-F238E27FC236}">
                <a16:creationId xmlns:a16="http://schemas.microsoft.com/office/drawing/2014/main" id="{8B1E6FAF-1097-4DA5-82E2-66AB42FEFD81}"/>
              </a:ext>
            </a:extLst>
          </p:cNvPr>
          <p:cNvGrpSpPr/>
          <p:nvPr/>
        </p:nvGrpSpPr>
        <p:grpSpPr>
          <a:xfrm>
            <a:off x="4724546" y="1902220"/>
            <a:ext cx="529131" cy="548666"/>
            <a:chOff x="4724546" y="1902220"/>
            <a:chExt cx="529131" cy="548666"/>
          </a:xfrm>
        </p:grpSpPr>
        <p:pic>
          <p:nvPicPr>
            <p:cNvPr id="20" name="Picture 19">
              <a:extLst>
                <a:ext uri="{FF2B5EF4-FFF2-40B4-BE49-F238E27FC236}">
                  <a16:creationId xmlns:a16="http://schemas.microsoft.com/office/drawing/2014/main" id="{33C2C485-C706-41BB-BF9E-429A2A09254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24546" y="1902220"/>
              <a:ext cx="251056" cy="548666"/>
            </a:xfrm>
            <a:prstGeom prst="rect">
              <a:avLst/>
            </a:prstGeom>
          </p:spPr>
        </p:pic>
        <p:pic>
          <p:nvPicPr>
            <p:cNvPr id="23" name="Picture 22">
              <a:extLst>
                <a:ext uri="{FF2B5EF4-FFF2-40B4-BE49-F238E27FC236}">
                  <a16:creationId xmlns:a16="http://schemas.microsoft.com/office/drawing/2014/main" id="{195A485F-007C-4A6F-B34E-CCF6CD7E6F5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02621" y="1902220"/>
              <a:ext cx="251056" cy="548666"/>
            </a:xfrm>
            <a:prstGeom prst="rect">
              <a:avLst/>
            </a:prstGeom>
          </p:spPr>
        </p:pic>
      </p:grpSp>
      <p:grpSp>
        <p:nvGrpSpPr>
          <p:cNvPr id="26" name="Group 25">
            <a:extLst>
              <a:ext uri="{FF2B5EF4-FFF2-40B4-BE49-F238E27FC236}">
                <a16:creationId xmlns:a16="http://schemas.microsoft.com/office/drawing/2014/main" id="{9D0D7685-CC50-481B-9E3E-FE5443DEF84B}"/>
              </a:ext>
            </a:extLst>
          </p:cNvPr>
          <p:cNvGrpSpPr/>
          <p:nvPr/>
        </p:nvGrpSpPr>
        <p:grpSpPr>
          <a:xfrm>
            <a:off x="2739648" y="4310381"/>
            <a:ext cx="807204" cy="548666"/>
            <a:chOff x="3890324" y="1902220"/>
            <a:chExt cx="807204" cy="548666"/>
          </a:xfrm>
        </p:grpSpPr>
        <p:pic>
          <p:nvPicPr>
            <p:cNvPr id="27" name="Picture 26">
              <a:extLst>
                <a:ext uri="{FF2B5EF4-FFF2-40B4-BE49-F238E27FC236}">
                  <a16:creationId xmlns:a16="http://schemas.microsoft.com/office/drawing/2014/main" id="{5859EF4E-F6C8-4D6B-A3A5-E4136DC5F03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90324" y="1902220"/>
              <a:ext cx="251056" cy="548666"/>
            </a:xfrm>
            <a:prstGeom prst="rect">
              <a:avLst/>
            </a:prstGeom>
          </p:spPr>
        </p:pic>
        <p:pic>
          <p:nvPicPr>
            <p:cNvPr id="28" name="Picture 27">
              <a:extLst>
                <a:ext uri="{FF2B5EF4-FFF2-40B4-BE49-F238E27FC236}">
                  <a16:creationId xmlns:a16="http://schemas.microsoft.com/office/drawing/2014/main" id="{2591A2B7-3676-4A75-9A56-5CB6E1ED5BA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46472" y="1902220"/>
              <a:ext cx="251056" cy="548666"/>
            </a:xfrm>
            <a:prstGeom prst="rect">
              <a:avLst/>
            </a:prstGeom>
          </p:spPr>
        </p:pic>
        <p:pic>
          <p:nvPicPr>
            <p:cNvPr id="29" name="Picture 28">
              <a:extLst>
                <a:ext uri="{FF2B5EF4-FFF2-40B4-BE49-F238E27FC236}">
                  <a16:creationId xmlns:a16="http://schemas.microsoft.com/office/drawing/2014/main" id="{301F14D7-68BA-412B-9BD5-CE8D8CAF3F6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68398" y="1902220"/>
              <a:ext cx="251056" cy="548666"/>
            </a:xfrm>
            <a:prstGeom prst="rect">
              <a:avLst/>
            </a:prstGeom>
          </p:spPr>
        </p:pic>
      </p:grpSp>
      <p:grpSp>
        <p:nvGrpSpPr>
          <p:cNvPr id="30" name="Group 29">
            <a:extLst>
              <a:ext uri="{FF2B5EF4-FFF2-40B4-BE49-F238E27FC236}">
                <a16:creationId xmlns:a16="http://schemas.microsoft.com/office/drawing/2014/main" id="{076361F1-EA22-4345-BD1F-378ABAF505F4}"/>
              </a:ext>
            </a:extLst>
          </p:cNvPr>
          <p:cNvGrpSpPr/>
          <p:nvPr/>
        </p:nvGrpSpPr>
        <p:grpSpPr>
          <a:xfrm>
            <a:off x="5736185" y="4310381"/>
            <a:ext cx="529131" cy="548666"/>
            <a:chOff x="4724546" y="1902220"/>
            <a:chExt cx="529131" cy="548666"/>
          </a:xfrm>
        </p:grpSpPr>
        <p:pic>
          <p:nvPicPr>
            <p:cNvPr id="31" name="Picture 30">
              <a:extLst>
                <a:ext uri="{FF2B5EF4-FFF2-40B4-BE49-F238E27FC236}">
                  <a16:creationId xmlns:a16="http://schemas.microsoft.com/office/drawing/2014/main" id="{1C617A71-45A2-4956-B2EB-494D25740BE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24546" y="1902220"/>
              <a:ext cx="251056" cy="548666"/>
            </a:xfrm>
            <a:prstGeom prst="rect">
              <a:avLst/>
            </a:prstGeom>
          </p:spPr>
        </p:pic>
        <p:pic>
          <p:nvPicPr>
            <p:cNvPr id="32" name="Picture 31">
              <a:extLst>
                <a:ext uri="{FF2B5EF4-FFF2-40B4-BE49-F238E27FC236}">
                  <a16:creationId xmlns:a16="http://schemas.microsoft.com/office/drawing/2014/main" id="{706038DC-EB97-4CCB-AFC6-76D9B28F98E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02621" y="1902220"/>
              <a:ext cx="251056" cy="548666"/>
            </a:xfrm>
            <a:prstGeom prst="rect">
              <a:avLst/>
            </a:prstGeom>
          </p:spPr>
        </p:pic>
      </p:grpSp>
      <p:grpSp>
        <p:nvGrpSpPr>
          <p:cNvPr id="33" name="Group 32">
            <a:extLst>
              <a:ext uri="{FF2B5EF4-FFF2-40B4-BE49-F238E27FC236}">
                <a16:creationId xmlns:a16="http://schemas.microsoft.com/office/drawing/2014/main" id="{DDBD0DF6-EEAD-48ED-BB10-878B7D29ECA6}"/>
              </a:ext>
            </a:extLst>
          </p:cNvPr>
          <p:cNvGrpSpPr/>
          <p:nvPr/>
        </p:nvGrpSpPr>
        <p:grpSpPr>
          <a:xfrm>
            <a:off x="3890324" y="1902220"/>
            <a:ext cx="807204" cy="548666"/>
            <a:chOff x="3890324" y="1902220"/>
            <a:chExt cx="807204" cy="548666"/>
          </a:xfrm>
        </p:grpSpPr>
        <p:pic>
          <p:nvPicPr>
            <p:cNvPr id="34" name="Picture 33">
              <a:extLst>
                <a:ext uri="{FF2B5EF4-FFF2-40B4-BE49-F238E27FC236}">
                  <a16:creationId xmlns:a16="http://schemas.microsoft.com/office/drawing/2014/main" id="{A4B73C37-EDA4-4012-98A1-FB2EAA477C3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90324" y="1902220"/>
              <a:ext cx="251056" cy="548666"/>
            </a:xfrm>
            <a:prstGeom prst="rect">
              <a:avLst/>
            </a:prstGeom>
          </p:spPr>
        </p:pic>
        <p:pic>
          <p:nvPicPr>
            <p:cNvPr id="35" name="Picture 34">
              <a:extLst>
                <a:ext uri="{FF2B5EF4-FFF2-40B4-BE49-F238E27FC236}">
                  <a16:creationId xmlns:a16="http://schemas.microsoft.com/office/drawing/2014/main" id="{B287642B-4B88-42E8-8AB4-42224C5124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46472" y="1902220"/>
              <a:ext cx="251056" cy="548666"/>
            </a:xfrm>
            <a:prstGeom prst="rect">
              <a:avLst/>
            </a:prstGeom>
          </p:spPr>
        </p:pic>
        <p:pic>
          <p:nvPicPr>
            <p:cNvPr id="36" name="Picture 35">
              <a:extLst>
                <a:ext uri="{FF2B5EF4-FFF2-40B4-BE49-F238E27FC236}">
                  <a16:creationId xmlns:a16="http://schemas.microsoft.com/office/drawing/2014/main" id="{96A4D502-4703-4C3F-8E8A-8B4F0699B17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68398" y="1902220"/>
              <a:ext cx="251056" cy="548666"/>
            </a:xfrm>
            <a:prstGeom prst="rect">
              <a:avLst/>
            </a:prstGeom>
          </p:spPr>
        </p:pic>
      </p:grpSp>
      <p:grpSp>
        <p:nvGrpSpPr>
          <p:cNvPr id="37" name="Group 36">
            <a:extLst>
              <a:ext uri="{FF2B5EF4-FFF2-40B4-BE49-F238E27FC236}">
                <a16:creationId xmlns:a16="http://schemas.microsoft.com/office/drawing/2014/main" id="{8EFB2693-4434-4760-A1A3-1A9367863846}"/>
              </a:ext>
            </a:extLst>
          </p:cNvPr>
          <p:cNvGrpSpPr/>
          <p:nvPr/>
        </p:nvGrpSpPr>
        <p:grpSpPr>
          <a:xfrm>
            <a:off x="4724546" y="1902220"/>
            <a:ext cx="529131" cy="548666"/>
            <a:chOff x="4724546" y="1902220"/>
            <a:chExt cx="529131" cy="548666"/>
          </a:xfrm>
        </p:grpSpPr>
        <p:pic>
          <p:nvPicPr>
            <p:cNvPr id="38" name="Picture 37">
              <a:extLst>
                <a:ext uri="{FF2B5EF4-FFF2-40B4-BE49-F238E27FC236}">
                  <a16:creationId xmlns:a16="http://schemas.microsoft.com/office/drawing/2014/main" id="{739D30E8-8F49-4AB2-BB51-B0E0CAA47EC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24546" y="1902220"/>
              <a:ext cx="251056" cy="548666"/>
            </a:xfrm>
            <a:prstGeom prst="rect">
              <a:avLst/>
            </a:prstGeom>
          </p:spPr>
        </p:pic>
        <p:pic>
          <p:nvPicPr>
            <p:cNvPr id="39" name="Picture 38">
              <a:extLst>
                <a:ext uri="{FF2B5EF4-FFF2-40B4-BE49-F238E27FC236}">
                  <a16:creationId xmlns:a16="http://schemas.microsoft.com/office/drawing/2014/main" id="{EFC1A858-D6FB-40ED-A01C-A53FA7AC63B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02621" y="1902220"/>
              <a:ext cx="251056" cy="548666"/>
            </a:xfrm>
            <a:prstGeom prst="rect">
              <a:avLst/>
            </a:prstGeom>
          </p:spPr>
        </p:pic>
      </p:grpSp>
      <p:sp>
        <p:nvSpPr>
          <p:cNvPr id="3" name="TextBox 2">
            <a:extLst>
              <a:ext uri="{FF2B5EF4-FFF2-40B4-BE49-F238E27FC236}">
                <a16:creationId xmlns:a16="http://schemas.microsoft.com/office/drawing/2014/main" id="{A8259C54-B910-45B2-A9C2-BD4745BF1355}"/>
              </a:ext>
            </a:extLst>
          </p:cNvPr>
          <p:cNvSpPr txBox="1">
            <a:spLocks/>
          </p:cNvSpPr>
          <p:nvPr/>
        </p:nvSpPr>
        <p:spPr bwMode="auto">
          <a:xfrm>
            <a:off x="3748086" y="1346214"/>
            <a:ext cx="1651104" cy="1652400"/>
          </a:xfrm>
          <a:prstGeom prst="ellipse">
            <a:avLst/>
          </a:prstGeom>
          <a:solidFill>
            <a:srgbClr val="FFFFFF">
              <a:alpha val="55000"/>
            </a:srgbClr>
          </a:solidFill>
          <a:ln>
            <a:noFill/>
          </a:ln>
          <a:extLst>
            <a:ext uri="{FAA26D3D-D897-4be2-8F04-BA451C77F1D7}">
              <ma14:placeholderFlag xmlns:ma14="http://schemas.microsoft.com/office/mac/drawingml/2011/main" xmlns="" val="1"/>
            </a:ext>
          </a:extLst>
        </p:spPr>
        <p:txBody>
          <a:bodyPr vert="horz" wrap="square" lIns="91440" tIns="45720" rIns="91440" bIns="45720" numCol="1" rtlCol="0" anchor="ctr" anchorCtr="0" compatLnSpc="1">
            <a:prstTxWarp prst="textNoShape">
              <a:avLst/>
            </a:prstTxWarp>
            <a:spAutoFit/>
          </a:bodyPr>
          <a:lstStyle/>
          <a:p>
            <a:pPr algn="ctr">
              <a:buClr>
                <a:srgbClr val="82CBDD"/>
              </a:buClr>
              <a:buNone/>
            </a:pPr>
            <a:r>
              <a:rPr lang="en-GB" sz="2400" dirty="0">
                <a:latin typeface="Myriad Pro Semibold"/>
                <a:ea typeface="Myriad Pro Semibold" charset="0"/>
                <a:cs typeface="Myriad Pro Semibold" charset="0"/>
              </a:rPr>
              <a:t>5</a:t>
            </a:r>
          </a:p>
        </p:txBody>
      </p:sp>
    </p:spTree>
    <p:extLst>
      <p:ext uri="{BB962C8B-B14F-4D97-AF65-F5344CB8AC3E}">
        <p14:creationId xmlns:p14="http://schemas.microsoft.com/office/powerpoint/2010/main" val="130845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1.94444E-6 -1.11111E-6 L -0.12604 0.35116 " pathEditMode="relative" rAng="0" ptsTypes="AA">
                                      <p:cBhvr>
                                        <p:cTn id="6" dur="2000" fill="hold"/>
                                        <p:tgtEl>
                                          <p:spTgt spid="24"/>
                                        </p:tgtEl>
                                        <p:attrNameLst>
                                          <p:attrName>ppt_x</p:attrName>
                                          <p:attrName>ppt_y</p:attrName>
                                        </p:attrNameLst>
                                      </p:cBhvr>
                                      <p:rCtr x="-6302" y="17546"/>
                                    </p:animMotion>
                                  </p:childTnLst>
                                </p:cTn>
                              </p:par>
                              <p:par>
                                <p:cTn id="7" presetID="42" presetClass="path" presetSubtype="0" accel="50000" decel="50000" fill="hold" nodeType="withEffect">
                                  <p:stCondLst>
                                    <p:cond delay="0"/>
                                  </p:stCondLst>
                                  <p:childTnLst>
                                    <p:animMotion origin="layout" path="M 3.88889E-6 -1.11111E-6 L 0.11093 0.35116 " pathEditMode="relative" rAng="0" ptsTypes="AA">
                                      <p:cBhvr>
                                        <p:cTn id="8" dur="2000" fill="hold"/>
                                        <p:tgtEl>
                                          <p:spTgt spid="25"/>
                                        </p:tgtEl>
                                        <p:attrNameLst>
                                          <p:attrName>ppt_x</p:attrName>
                                          <p:attrName>ppt_y</p:attrName>
                                        </p:attrNameLst>
                                      </p:cBhvr>
                                      <p:rCtr x="5538" y="17546"/>
                                    </p:animMotion>
                                  </p:childTnLst>
                                </p:cTn>
                              </p:par>
                              <p:par>
                                <p:cTn id="9" presetID="10" presetClass="entr" presetSubtype="0"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2000"/>
                            </p:stCondLst>
                            <p:childTnLst>
                              <p:par>
                                <p:cTn id="13" presetID="1" presetClass="exit" presetSubtype="0" fill="hold" nodeType="afterEffect">
                                  <p:stCondLst>
                                    <p:cond delay="0"/>
                                  </p:stCondLst>
                                  <p:childTnLst>
                                    <p:set>
                                      <p:cBhvr>
                                        <p:cTn id="14" dur="1" fill="hold">
                                          <p:stCondLst>
                                            <p:cond delay="0"/>
                                          </p:stCondLst>
                                        </p:cTn>
                                        <p:tgtEl>
                                          <p:spTgt spid="24"/>
                                        </p:tgtEl>
                                        <p:attrNameLst>
                                          <p:attrName>style.visibility</p:attrName>
                                        </p:attrNameLst>
                                      </p:cBhvr>
                                      <p:to>
                                        <p:strVal val="hidden"/>
                                      </p:to>
                                    </p:set>
                                  </p:childTnLst>
                                </p:cTn>
                              </p:par>
                              <p:par>
                                <p:cTn id="15" presetID="1" presetClass="exit" presetSubtype="0" fill="hold" nodeType="withEffect">
                                  <p:stCondLst>
                                    <p:cond delay="0"/>
                                  </p:stCondLst>
                                  <p:childTnLst>
                                    <p:set>
                                      <p:cBhvr>
                                        <p:cTn id="16" dur="1" fill="hold">
                                          <p:stCondLst>
                                            <p:cond delay="0"/>
                                          </p:stCondLst>
                                        </p:cTn>
                                        <p:tgtEl>
                                          <p:spTgt spid="25"/>
                                        </p:tgtEl>
                                        <p:attrNameLst>
                                          <p:attrName>style.visibility</p:attrName>
                                        </p:attrNameLst>
                                      </p:cBhvr>
                                      <p:to>
                                        <p:strVal val="hidden"/>
                                      </p:to>
                                    </p:set>
                                  </p:childTnLst>
                                </p:cTn>
                              </p:par>
                              <p:par>
                                <p:cTn id="17" presetID="1" presetClass="entr" presetSubtype="0" fill="hold" nodeType="withEffect">
                                  <p:stCondLst>
                                    <p:cond delay="0"/>
                                  </p:stCondLst>
                                  <p:childTnLst>
                                    <p:set>
                                      <p:cBhvr>
                                        <p:cTn id="18" dur="1" fill="hold">
                                          <p:stCondLst>
                                            <p:cond delay="0"/>
                                          </p:stCondLst>
                                        </p:cTn>
                                        <p:tgtEl>
                                          <p:spTgt spid="26"/>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64" presetClass="path" presetSubtype="0" accel="50000" decel="50000" fill="hold" nodeType="clickEffect">
                                  <p:stCondLst>
                                    <p:cond delay="0"/>
                                  </p:stCondLst>
                                  <p:childTnLst>
                                    <p:animMotion origin="layout" path="M 5.55112E-17 1.48148E-6 L 0.12587 -0.35116 " pathEditMode="relative" rAng="0" ptsTypes="AA">
                                      <p:cBhvr>
                                        <p:cTn id="24" dur="2000" fill="hold"/>
                                        <p:tgtEl>
                                          <p:spTgt spid="26"/>
                                        </p:tgtEl>
                                        <p:attrNameLst>
                                          <p:attrName>ppt_x</p:attrName>
                                          <p:attrName>ppt_y</p:attrName>
                                        </p:attrNameLst>
                                      </p:cBhvr>
                                      <p:rCtr x="6285" y="-17569"/>
                                    </p:animMotion>
                                  </p:childTnLst>
                                </p:cTn>
                              </p:par>
                              <p:par>
                                <p:cTn id="25" presetID="64" presetClass="path" presetSubtype="0" accel="50000" decel="50000" fill="hold" nodeType="withEffect">
                                  <p:stCondLst>
                                    <p:cond delay="0"/>
                                  </p:stCondLst>
                                  <p:childTnLst>
                                    <p:animMotion origin="layout" path="M 1.11022E-16 1.48148E-6 L -0.11077 -0.35116 " pathEditMode="relative" rAng="0" ptsTypes="AA">
                                      <p:cBhvr>
                                        <p:cTn id="26" dur="2000" fill="hold"/>
                                        <p:tgtEl>
                                          <p:spTgt spid="30"/>
                                        </p:tgtEl>
                                        <p:attrNameLst>
                                          <p:attrName>ppt_x</p:attrName>
                                          <p:attrName>ppt_y</p:attrName>
                                        </p:attrNameLst>
                                      </p:cBhvr>
                                      <p:rCtr x="-5521" y="-17546"/>
                                    </p:animMotion>
                                  </p:childTnLst>
                                </p:cTn>
                              </p:par>
                            </p:childTnLst>
                          </p:cTn>
                        </p:par>
                        <p:par>
                          <p:cTn id="27" fill="hold">
                            <p:stCondLst>
                              <p:cond delay="2000"/>
                            </p:stCondLst>
                            <p:childTnLst>
                              <p:par>
                                <p:cTn id="28" presetID="1" presetClass="exit" presetSubtype="0" fill="hold" nodeType="afterEffect">
                                  <p:stCondLst>
                                    <p:cond delay="0"/>
                                  </p:stCondLst>
                                  <p:childTnLst>
                                    <p:set>
                                      <p:cBhvr>
                                        <p:cTn id="29" dur="1" fill="hold">
                                          <p:stCondLst>
                                            <p:cond delay="0"/>
                                          </p:stCondLst>
                                        </p:cTn>
                                        <p:tgtEl>
                                          <p:spTgt spid="26"/>
                                        </p:tgtEl>
                                        <p:attrNameLst>
                                          <p:attrName>style.visibility</p:attrName>
                                        </p:attrNameLst>
                                      </p:cBhvr>
                                      <p:to>
                                        <p:strVal val="hidden"/>
                                      </p:to>
                                    </p:set>
                                  </p:childTnLst>
                                </p:cTn>
                              </p:par>
                              <p:par>
                                <p:cTn id="30" presetID="1" presetClass="exit" presetSubtype="0" fill="hold" nodeType="withEffect">
                                  <p:stCondLst>
                                    <p:cond delay="0"/>
                                  </p:stCondLst>
                                  <p:childTnLst>
                                    <p:set>
                                      <p:cBhvr>
                                        <p:cTn id="31" dur="1" fill="hold">
                                          <p:stCondLst>
                                            <p:cond delay="0"/>
                                          </p:stCondLst>
                                        </p:cTn>
                                        <p:tgtEl>
                                          <p:spTgt spid="30"/>
                                        </p:tgtEl>
                                        <p:attrNameLst>
                                          <p:attrName>style.visibility</p:attrName>
                                        </p:attrNameLst>
                                      </p:cBhvr>
                                      <p:to>
                                        <p:strVal val="hidden"/>
                                      </p:to>
                                    </p:set>
                                  </p:childTnLst>
                                </p:cTn>
                              </p:par>
                              <p:par>
                                <p:cTn id="32" presetID="1" presetClass="entr" presetSubtype="0" fill="hold" nodeType="withEffect">
                                  <p:stCondLst>
                                    <p:cond delay="0"/>
                                  </p:stCondLst>
                                  <p:childTnLst>
                                    <p:set>
                                      <p:cBhvr>
                                        <p:cTn id="33" dur="1" fill="hold">
                                          <p:stCondLst>
                                            <p:cond delay="0"/>
                                          </p:stCondLst>
                                        </p:cTn>
                                        <p:tgtEl>
                                          <p:spTgt spid="33"/>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1">
            <a:extLst>
              <a:ext uri="{FF2B5EF4-FFF2-40B4-BE49-F238E27FC236}">
                <a16:creationId xmlns:a16="http://schemas.microsoft.com/office/drawing/2014/main" id="{EF55638D-816A-4798-AD6E-C4AF69351E7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71953" y="3059072"/>
            <a:ext cx="659647" cy="335435"/>
          </a:xfrm>
          <a:prstGeom prst="rect">
            <a:avLst/>
          </a:prstGeom>
        </p:spPr>
      </p:pic>
      <p:pic>
        <p:nvPicPr>
          <p:cNvPr id="33" name="Picture 32">
            <a:extLst>
              <a:ext uri="{FF2B5EF4-FFF2-40B4-BE49-F238E27FC236}">
                <a16:creationId xmlns:a16="http://schemas.microsoft.com/office/drawing/2014/main" id="{2DB2C381-78D3-409C-B1A6-F0DDFB794CC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71953" y="3453215"/>
            <a:ext cx="659647" cy="335435"/>
          </a:xfrm>
          <a:prstGeom prst="rect">
            <a:avLst/>
          </a:prstGeom>
        </p:spPr>
      </p:pic>
      <p:pic>
        <p:nvPicPr>
          <p:cNvPr id="34" name="Picture 33">
            <a:extLst>
              <a:ext uri="{FF2B5EF4-FFF2-40B4-BE49-F238E27FC236}">
                <a16:creationId xmlns:a16="http://schemas.microsoft.com/office/drawing/2014/main" id="{DDF21E54-1C2B-40C8-A76A-02FDA94C19F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58357" y="3510576"/>
            <a:ext cx="546173" cy="278074"/>
          </a:xfrm>
          <a:prstGeom prst="rect">
            <a:avLst/>
          </a:prstGeom>
        </p:spPr>
      </p:pic>
      <p:pic>
        <p:nvPicPr>
          <p:cNvPr id="35" name="Picture 34">
            <a:extLst>
              <a:ext uri="{FF2B5EF4-FFF2-40B4-BE49-F238E27FC236}">
                <a16:creationId xmlns:a16="http://schemas.microsoft.com/office/drawing/2014/main" id="{D2A6B405-6354-40BA-8C70-55DA4940023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01620" y="3059072"/>
            <a:ext cx="659647" cy="335435"/>
          </a:xfrm>
          <a:prstGeom prst="rect">
            <a:avLst/>
          </a:prstGeom>
        </p:spPr>
      </p:pic>
      <p:sp>
        <p:nvSpPr>
          <p:cNvPr id="2" name="Text Placeholder 1"/>
          <p:cNvSpPr>
            <a:spLocks noGrp="1"/>
          </p:cNvSpPr>
          <p:nvPr>
            <p:ph type="body" sz="quarter" idx="11"/>
          </p:nvPr>
        </p:nvSpPr>
        <p:spPr/>
        <p:txBody>
          <a:bodyPr/>
          <a:lstStyle/>
          <a:p>
            <a:r>
              <a:rPr lang="en-GB" dirty="0"/>
              <a:t>1.2 Part–part–whole</a:t>
            </a:r>
            <a:r>
              <a:rPr lang="en-US" dirty="0"/>
              <a:t> – step 4:2</a:t>
            </a:r>
          </a:p>
        </p:txBody>
      </p:sp>
      <p:sp>
        <p:nvSpPr>
          <p:cNvPr id="5" name="Oval 4">
            <a:extLst>
              <a:ext uri="{FF2B5EF4-FFF2-40B4-BE49-F238E27FC236}">
                <a16:creationId xmlns:a16="http://schemas.microsoft.com/office/drawing/2014/main" id="{2E264F18-436D-4147-8DA3-86F9137E1BB5}"/>
              </a:ext>
            </a:extLst>
          </p:cNvPr>
          <p:cNvSpPr/>
          <p:nvPr/>
        </p:nvSpPr>
        <p:spPr bwMode="auto">
          <a:xfrm rot="16200000">
            <a:off x="2524126" y="2586038"/>
            <a:ext cx="1685925" cy="1685925"/>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7" name="Oval 6">
            <a:extLst>
              <a:ext uri="{FF2B5EF4-FFF2-40B4-BE49-F238E27FC236}">
                <a16:creationId xmlns:a16="http://schemas.microsoft.com/office/drawing/2014/main" id="{C797EA1D-3CFD-4B36-9787-AF255A2A8067}"/>
              </a:ext>
            </a:extLst>
          </p:cNvPr>
          <p:cNvSpPr/>
          <p:nvPr/>
        </p:nvSpPr>
        <p:spPr bwMode="auto">
          <a:xfrm rot="16200000">
            <a:off x="4933950" y="4014788"/>
            <a:ext cx="1685925" cy="1685925"/>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8" name="Oval 7">
            <a:extLst>
              <a:ext uri="{FF2B5EF4-FFF2-40B4-BE49-F238E27FC236}">
                <a16:creationId xmlns:a16="http://schemas.microsoft.com/office/drawing/2014/main" id="{6F4BC50A-CFBB-4369-95DB-4DDF77D1FACE}"/>
              </a:ext>
            </a:extLst>
          </p:cNvPr>
          <p:cNvSpPr/>
          <p:nvPr/>
        </p:nvSpPr>
        <p:spPr bwMode="auto">
          <a:xfrm rot="16200000">
            <a:off x="4933950" y="1157288"/>
            <a:ext cx="1685925" cy="1685925"/>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cxnSp>
        <p:nvCxnSpPr>
          <p:cNvPr id="9" name="Straight Connector 8">
            <a:extLst>
              <a:ext uri="{FF2B5EF4-FFF2-40B4-BE49-F238E27FC236}">
                <a16:creationId xmlns:a16="http://schemas.microsoft.com/office/drawing/2014/main" id="{A7CF8A14-E66A-4CC6-871A-976B56FDC23F}"/>
              </a:ext>
            </a:extLst>
          </p:cNvPr>
          <p:cNvCxnSpPr>
            <a:cxnSpLocks/>
            <a:stCxn id="5" idx="3"/>
          </p:cNvCxnSpPr>
          <p:nvPr/>
        </p:nvCxnSpPr>
        <p:spPr bwMode="auto">
          <a:xfrm>
            <a:off x="3963153" y="4025065"/>
            <a:ext cx="993801" cy="66004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 name="Straight Connector 9">
            <a:extLst>
              <a:ext uri="{FF2B5EF4-FFF2-40B4-BE49-F238E27FC236}">
                <a16:creationId xmlns:a16="http://schemas.microsoft.com/office/drawing/2014/main" id="{5AF2394C-FC21-46EB-9D38-8C90C40B04E2}"/>
              </a:ext>
            </a:extLst>
          </p:cNvPr>
          <p:cNvCxnSpPr>
            <a:cxnSpLocks/>
            <a:stCxn id="5" idx="5"/>
          </p:cNvCxnSpPr>
          <p:nvPr/>
        </p:nvCxnSpPr>
        <p:spPr bwMode="auto">
          <a:xfrm flipV="1">
            <a:off x="3963153" y="2120541"/>
            <a:ext cx="993801" cy="71239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9" name="Picture 18">
            <a:extLst>
              <a:ext uri="{FF2B5EF4-FFF2-40B4-BE49-F238E27FC236}">
                <a16:creationId xmlns:a16="http://schemas.microsoft.com/office/drawing/2014/main" id="{57FE6EB6-44D3-4FD4-94C6-B4051554890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43820" y="2211301"/>
            <a:ext cx="2198822" cy="1118116"/>
          </a:xfrm>
          <a:prstGeom prst="rect">
            <a:avLst/>
          </a:prstGeom>
        </p:spPr>
      </p:pic>
      <p:pic>
        <p:nvPicPr>
          <p:cNvPr id="21" name="Picture 20">
            <a:extLst>
              <a:ext uri="{FF2B5EF4-FFF2-40B4-BE49-F238E27FC236}">
                <a16:creationId xmlns:a16="http://schemas.microsoft.com/office/drawing/2014/main" id="{FDA04AD9-3F12-4632-8DB5-0428C30429F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43820" y="3528584"/>
            <a:ext cx="2198822" cy="1118116"/>
          </a:xfrm>
          <a:prstGeom prst="rect">
            <a:avLst/>
          </a:prstGeom>
        </p:spPr>
      </p:pic>
      <p:pic>
        <p:nvPicPr>
          <p:cNvPr id="23" name="Picture 22">
            <a:extLst>
              <a:ext uri="{FF2B5EF4-FFF2-40B4-BE49-F238E27FC236}">
                <a16:creationId xmlns:a16="http://schemas.microsoft.com/office/drawing/2014/main" id="{8122B7A3-E4B1-46DB-BD3B-A99BDB89247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90482" y="3719786"/>
            <a:ext cx="1820575" cy="926914"/>
          </a:xfrm>
          <a:prstGeom prst="rect">
            <a:avLst/>
          </a:prstGeom>
        </p:spPr>
      </p:pic>
      <p:pic>
        <p:nvPicPr>
          <p:cNvPr id="24" name="Picture 23">
            <a:extLst>
              <a:ext uri="{FF2B5EF4-FFF2-40B4-BE49-F238E27FC236}">
                <a16:creationId xmlns:a16="http://schemas.microsoft.com/office/drawing/2014/main" id="{E49CFC2B-3965-4865-A25F-3F20C3680B0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01358" y="2211301"/>
            <a:ext cx="2198822" cy="1118116"/>
          </a:xfrm>
          <a:prstGeom prst="rect">
            <a:avLst/>
          </a:prstGeom>
        </p:spPr>
      </p:pic>
    </p:spTree>
    <p:extLst>
      <p:ext uri="{BB962C8B-B14F-4D97-AF65-F5344CB8AC3E}">
        <p14:creationId xmlns:p14="http://schemas.microsoft.com/office/powerpoint/2010/main" val="2524161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19"/>
                                        </p:tgtEl>
                                      </p:cBhvr>
                                      <p:by x="30000" y="30000"/>
                                    </p:animScale>
                                  </p:childTnLst>
                                </p:cTn>
                              </p:par>
                              <p:par>
                                <p:cTn id="7" presetID="42" presetClass="path" presetSubtype="0" accel="50000" decel="50000" fill="hold" nodeType="withEffect">
                                  <p:stCondLst>
                                    <p:cond delay="0"/>
                                  </p:stCondLst>
                                  <p:childTnLst>
                                    <p:animMotion origin="layout" path="M 5E-6 4.81481E-6 L -0.03732 0.06782 " pathEditMode="relative" rAng="0" ptsTypes="AA">
                                      <p:cBhvr>
                                        <p:cTn id="8" dur="2000" fill="hold"/>
                                        <p:tgtEl>
                                          <p:spTgt spid="19"/>
                                        </p:tgtEl>
                                        <p:attrNameLst>
                                          <p:attrName>ppt_x</p:attrName>
                                          <p:attrName>ppt_y</p:attrName>
                                        </p:attrNameLst>
                                      </p:cBhvr>
                                      <p:rCtr x="-1875" y="3380"/>
                                    </p:animMotion>
                                  </p:childTnLst>
                                </p:cTn>
                              </p:par>
                              <p:par>
                                <p:cTn id="9" presetID="6" presetClass="emph" presetSubtype="0" fill="hold" nodeType="withEffect">
                                  <p:stCondLst>
                                    <p:cond delay="0"/>
                                  </p:stCondLst>
                                  <p:childTnLst>
                                    <p:animScale>
                                      <p:cBhvr>
                                        <p:cTn id="10" dur="2000" fill="hold"/>
                                        <p:tgtEl>
                                          <p:spTgt spid="24"/>
                                        </p:tgtEl>
                                      </p:cBhvr>
                                      <p:by x="30000" y="30000"/>
                                    </p:animScale>
                                  </p:childTnLst>
                                </p:cTn>
                              </p:par>
                              <p:par>
                                <p:cTn id="11" presetID="42" presetClass="path" presetSubtype="0" accel="50000" decel="50000" fill="hold" nodeType="withEffect">
                                  <p:stCondLst>
                                    <p:cond delay="0"/>
                                  </p:stCondLst>
                                  <p:childTnLst>
                                    <p:animMotion origin="layout" path="M 5E-6 4.81481E-6 L -0.22639 0.06875 " pathEditMode="relative" rAng="0" ptsTypes="AA">
                                      <p:cBhvr>
                                        <p:cTn id="12" dur="2000" fill="hold"/>
                                        <p:tgtEl>
                                          <p:spTgt spid="24"/>
                                        </p:tgtEl>
                                        <p:attrNameLst>
                                          <p:attrName>ppt_x</p:attrName>
                                          <p:attrName>ppt_y</p:attrName>
                                        </p:attrNameLst>
                                      </p:cBhvr>
                                      <p:rCtr x="-11319" y="3426"/>
                                    </p:animMotion>
                                  </p:childTnLst>
                                </p:cTn>
                              </p:par>
                              <p:par>
                                <p:cTn id="13" presetID="6" presetClass="emph" presetSubtype="0" fill="hold" nodeType="withEffect">
                                  <p:stCondLst>
                                    <p:cond delay="0"/>
                                  </p:stCondLst>
                                  <p:childTnLst>
                                    <p:animScale>
                                      <p:cBhvr>
                                        <p:cTn id="14" dur="2000" fill="hold"/>
                                        <p:tgtEl>
                                          <p:spTgt spid="21"/>
                                        </p:tgtEl>
                                      </p:cBhvr>
                                      <p:by x="30000" y="30000"/>
                                    </p:animScale>
                                  </p:childTnLst>
                                </p:cTn>
                              </p:par>
                              <p:par>
                                <p:cTn id="15" presetID="6" presetClass="emph" presetSubtype="0" fill="hold" nodeType="withEffect">
                                  <p:stCondLst>
                                    <p:cond delay="0"/>
                                  </p:stCondLst>
                                  <p:childTnLst>
                                    <p:animScale>
                                      <p:cBhvr>
                                        <p:cTn id="16" dur="2000" fill="hold"/>
                                        <p:tgtEl>
                                          <p:spTgt spid="23"/>
                                        </p:tgtEl>
                                      </p:cBhvr>
                                      <p:by x="30000" y="30000"/>
                                    </p:animScale>
                                  </p:childTnLst>
                                </p:cTn>
                              </p:par>
                              <p:par>
                                <p:cTn id="17" presetID="64" presetClass="path" presetSubtype="0" accel="50000" decel="50000" fill="hold" nodeType="withEffect">
                                  <p:stCondLst>
                                    <p:cond delay="0"/>
                                  </p:stCondLst>
                                  <p:childTnLst>
                                    <p:animMotion origin="layout" path="M 5E-6 -4.81481E-6 L -0.0368 -0.06736 " pathEditMode="relative" rAng="0" ptsTypes="AA">
                                      <p:cBhvr>
                                        <p:cTn id="18" dur="2000" fill="hold"/>
                                        <p:tgtEl>
                                          <p:spTgt spid="21"/>
                                        </p:tgtEl>
                                        <p:attrNameLst>
                                          <p:attrName>ppt_x</p:attrName>
                                          <p:attrName>ppt_y</p:attrName>
                                        </p:attrNameLst>
                                      </p:cBhvr>
                                      <p:rCtr x="-1840" y="-3380"/>
                                    </p:animMotion>
                                  </p:childTnLst>
                                </p:cTn>
                              </p:par>
                              <p:par>
                                <p:cTn id="19" presetID="64" presetClass="path" presetSubtype="0" accel="50000" decel="50000" fill="hold" nodeType="withEffect">
                                  <p:stCondLst>
                                    <p:cond delay="0"/>
                                  </p:stCondLst>
                                  <p:childTnLst>
                                    <p:animMotion origin="layout" path="M 5E-6 -3.7037E-6 L -0.22639 -0.07777 " pathEditMode="relative" rAng="0" ptsTypes="AA">
                                      <p:cBhvr>
                                        <p:cTn id="20" dur="2000" fill="hold"/>
                                        <p:tgtEl>
                                          <p:spTgt spid="23"/>
                                        </p:tgtEl>
                                        <p:attrNameLst>
                                          <p:attrName>ppt_x</p:attrName>
                                          <p:attrName>ppt_y</p:attrName>
                                        </p:attrNameLst>
                                      </p:cBhvr>
                                      <p:rCtr x="-11319" y="-3889"/>
                                    </p:animMotion>
                                  </p:childTnLst>
                                </p:cTn>
                              </p:par>
                            </p:childTnLst>
                          </p:cTn>
                        </p:par>
                        <p:par>
                          <p:cTn id="21" fill="hold">
                            <p:stCondLst>
                              <p:cond delay="2000"/>
                            </p:stCondLst>
                            <p:childTnLst>
                              <p:par>
                                <p:cTn id="22" presetID="1" presetClass="exit" presetSubtype="0" fill="hold" nodeType="afterEffect">
                                  <p:stCondLst>
                                    <p:cond delay="0"/>
                                  </p:stCondLst>
                                  <p:childTnLst>
                                    <p:set>
                                      <p:cBhvr>
                                        <p:cTn id="23" dur="1" fill="hold">
                                          <p:stCondLst>
                                            <p:cond delay="0"/>
                                          </p:stCondLst>
                                        </p:cTn>
                                        <p:tgtEl>
                                          <p:spTgt spid="19"/>
                                        </p:tgtEl>
                                        <p:attrNameLst>
                                          <p:attrName>style.visibility</p:attrName>
                                        </p:attrNameLst>
                                      </p:cBhvr>
                                      <p:to>
                                        <p:strVal val="hidden"/>
                                      </p:to>
                                    </p:set>
                                  </p:childTnLst>
                                </p:cTn>
                              </p:par>
                              <p:par>
                                <p:cTn id="24" presetID="1" presetClass="exit" presetSubtype="0" fill="hold" nodeType="withEffect">
                                  <p:stCondLst>
                                    <p:cond delay="0"/>
                                  </p:stCondLst>
                                  <p:childTnLst>
                                    <p:set>
                                      <p:cBhvr>
                                        <p:cTn id="25" dur="1" fill="hold">
                                          <p:stCondLst>
                                            <p:cond delay="0"/>
                                          </p:stCondLst>
                                        </p:cTn>
                                        <p:tgtEl>
                                          <p:spTgt spid="24"/>
                                        </p:tgtEl>
                                        <p:attrNameLst>
                                          <p:attrName>style.visibility</p:attrName>
                                        </p:attrNameLst>
                                      </p:cBhvr>
                                      <p:to>
                                        <p:strVal val="hidden"/>
                                      </p:to>
                                    </p:set>
                                  </p:childTnLst>
                                </p:cTn>
                              </p:par>
                              <p:par>
                                <p:cTn id="26" presetID="1" presetClass="exit" presetSubtype="0" fill="hold" nodeType="withEffect">
                                  <p:stCondLst>
                                    <p:cond delay="0"/>
                                  </p:stCondLst>
                                  <p:childTnLst>
                                    <p:set>
                                      <p:cBhvr>
                                        <p:cTn id="27" dur="1" fill="hold">
                                          <p:stCondLst>
                                            <p:cond delay="0"/>
                                          </p:stCondLst>
                                        </p:cTn>
                                        <p:tgtEl>
                                          <p:spTgt spid="21"/>
                                        </p:tgtEl>
                                        <p:attrNameLst>
                                          <p:attrName>style.visibility</p:attrName>
                                        </p:attrNameLst>
                                      </p:cBhvr>
                                      <p:to>
                                        <p:strVal val="hidden"/>
                                      </p:to>
                                    </p:set>
                                  </p:childTnLst>
                                </p:cTn>
                              </p:par>
                              <p:par>
                                <p:cTn id="28" presetID="1" presetClass="exit" presetSubtype="0" fill="hold" nodeType="withEffect">
                                  <p:stCondLst>
                                    <p:cond delay="0"/>
                                  </p:stCondLst>
                                  <p:childTnLst>
                                    <p:set>
                                      <p:cBhvr>
                                        <p:cTn id="29" dur="1" fill="hold">
                                          <p:stCondLst>
                                            <p:cond delay="0"/>
                                          </p:stCondLst>
                                        </p:cTn>
                                        <p:tgtEl>
                                          <p:spTgt spid="23"/>
                                        </p:tgtEl>
                                        <p:attrNameLst>
                                          <p:attrName>style.visibility</p:attrName>
                                        </p:attrNameLst>
                                      </p:cBhvr>
                                      <p:to>
                                        <p:strVal val="hidden"/>
                                      </p:to>
                                    </p:set>
                                  </p:childTnLst>
                                </p:cTn>
                              </p:par>
                              <p:par>
                                <p:cTn id="30" presetID="1" presetClass="entr" presetSubtype="0" fill="hold" nodeType="withEffect">
                                  <p:stCondLst>
                                    <p:cond delay="0"/>
                                  </p:stCondLst>
                                  <p:childTnLst>
                                    <p:set>
                                      <p:cBhvr>
                                        <p:cTn id="31" dur="1" fill="hold">
                                          <p:stCondLst>
                                            <p:cond delay="0"/>
                                          </p:stCondLst>
                                        </p:cTn>
                                        <p:tgtEl>
                                          <p:spTgt spid="32"/>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33"/>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34"/>
                                        </p:tgtEl>
                                        <p:attrNameLst>
                                          <p:attrName>style.visibility</p:attrName>
                                        </p:attrNameLst>
                                      </p:cBhvr>
                                      <p:to>
                                        <p:strVal val="visible"/>
                                      </p:to>
                                    </p:set>
                                  </p:childTnLst>
                                </p:cTn>
                              </p:par>
                              <p:par>
                                <p:cTn id="36" presetID="1" presetClass="entr" presetSubtype="0" fill="hold" nodeType="withEffect">
                                  <p:stCondLst>
                                    <p:cond delay="0"/>
                                  </p:stCondLst>
                                  <p:childTnLst>
                                    <p:set>
                                      <p:cBhvr>
                                        <p:cTn id="37" dur="1" fill="hold">
                                          <p:stCondLst>
                                            <p:cond delay="0"/>
                                          </p:stCondLst>
                                        </p:cTn>
                                        <p:tgtEl>
                                          <p:spTgt spid="35"/>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21" presetClass="entr" presetSubtype="1"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wheel(1)">
                                      <p:cBhvr>
                                        <p:cTn id="42" dur="2000"/>
                                        <p:tgtEl>
                                          <p:spTgt spid="5"/>
                                        </p:tgtEl>
                                      </p:cBhvr>
                                    </p:animEffect>
                                  </p:childTnLst>
                                </p:cTn>
                              </p:par>
                            </p:childTnLst>
                          </p:cTn>
                        </p:par>
                        <p:par>
                          <p:cTn id="43" fill="hold">
                            <p:stCondLst>
                              <p:cond delay="2000"/>
                            </p:stCondLst>
                            <p:childTnLst>
                              <p:par>
                                <p:cTn id="44" presetID="2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left)">
                                      <p:cBhvr>
                                        <p:cTn id="46" dur="500"/>
                                        <p:tgtEl>
                                          <p:spTgt spid="10"/>
                                        </p:tgtEl>
                                      </p:cBhvr>
                                    </p:animEffect>
                                  </p:childTnLst>
                                </p:cTn>
                              </p:par>
                              <p:par>
                                <p:cTn id="47" presetID="22" presetClass="entr" presetSubtype="8"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left)">
                                      <p:cBhvr>
                                        <p:cTn id="49" dur="500"/>
                                        <p:tgtEl>
                                          <p:spTgt spid="9"/>
                                        </p:tgtEl>
                                      </p:cBhvr>
                                    </p:animEffect>
                                  </p:childTnLst>
                                </p:cTn>
                              </p:par>
                            </p:childTnLst>
                          </p:cTn>
                        </p:par>
                        <p:par>
                          <p:cTn id="50" fill="hold">
                            <p:stCondLst>
                              <p:cond delay="2500"/>
                            </p:stCondLst>
                            <p:childTnLst>
                              <p:par>
                                <p:cTn id="51" presetID="21" presetClass="entr" presetSubtype="1" fill="hold" grpId="0" nodeType="after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wheel(1)">
                                      <p:cBhvr>
                                        <p:cTn id="53" dur="2000"/>
                                        <p:tgtEl>
                                          <p:spTgt spid="8"/>
                                        </p:tgtEl>
                                      </p:cBhvr>
                                    </p:animEffect>
                                  </p:childTnLst>
                                </p:cTn>
                              </p:par>
                              <p:par>
                                <p:cTn id="54" presetID="21" presetClass="entr" presetSubtype="1"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heel(1)">
                                      <p:cBhvr>
                                        <p:cTn id="5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Group 48">
            <a:extLst>
              <a:ext uri="{FF2B5EF4-FFF2-40B4-BE49-F238E27FC236}">
                <a16:creationId xmlns:a16="http://schemas.microsoft.com/office/drawing/2014/main" id="{CE1CFAA2-A465-45E4-8619-18124F17F156}"/>
              </a:ext>
            </a:extLst>
          </p:cNvPr>
          <p:cNvGrpSpPr/>
          <p:nvPr/>
        </p:nvGrpSpPr>
        <p:grpSpPr>
          <a:xfrm>
            <a:off x="2524126" y="1157288"/>
            <a:ext cx="4095749" cy="4543425"/>
            <a:chOff x="2524126" y="1157288"/>
            <a:chExt cx="4095749" cy="4543425"/>
          </a:xfrm>
        </p:grpSpPr>
        <p:sp>
          <p:nvSpPr>
            <p:cNvPr id="5" name="Oval 4">
              <a:extLst>
                <a:ext uri="{FF2B5EF4-FFF2-40B4-BE49-F238E27FC236}">
                  <a16:creationId xmlns:a16="http://schemas.microsoft.com/office/drawing/2014/main" id="{2E264F18-436D-4147-8DA3-86F9137E1BB5}"/>
                </a:ext>
              </a:extLst>
            </p:cNvPr>
            <p:cNvSpPr/>
            <p:nvPr/>
          </p:nvSpPr>
          <p:spPr bwMode="auto">
            <a:xfrm rot="16200000">
              <a:off x="2524126" y="2586038"/>
              <a:ext cx="1685925" cy="1685925"/>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7" name="Oval 6">
              <a:extLst>
                <a:ext uri="{FF2B5EF4-FFF2-40B4-BE49-F238E27FC236}">
                  <a16:creationId xmlns:a16="http://schemas.microsoft.com/office/drawing/2014/main" id="{C797EA1D-3CFD-4B36-9787-AF255A2A8067}"/>
                </a:ext>
              </a:extLst>
            </p:cNvPr>
            <p:cNvSpPr/>
            <p:nvPr/>
          </p:nvSpPr>
          <p:spPr bwMode="auto">
            <a:xfrm rot="16200000">
              <a:off x="4933950" y="4014788"/>
              <a:ext cx="1685925" cy="1685925"/>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8" name="Oval 7">
              <a:extLst>
                <a:ext uri="{FF2B5EF4-FFF2-40B4-BE49-F238E27FC236}">
                  <a16:creationId xmlns:a16="http://schemas.microsoft.com/office/drawing/2014/main" id="{6F4BC50A-CFBB-4369-95DB-4DDF77D1FACE}"/>
                </a:ext>
              </a:extLst>
            </p:cNvPr>
            <p:cNvSpPr/>
            <p:nvPr/>
          </p:nvSpPr>
          <p:spPr bwMode="auto">
            <a:xfrm rot="16200000">
              <a:off x="4933950" y="1157288"/>
              <a:ext cx="1685925" cy="1685925"/>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cxnSp>
          <p:nvCxnSpPr>
            <p:cNvPr id="9" name="Straight Connector 8">
              <a:extLst>
                <a:ext uri="{FF2B5EF4-FFF2-40B4-BE49-F238E27FC236}">
                  <a16:creationId xmlns:a16="http://schemas.microsoft.com/office/drawing/2014/main" id="{A7CF8A14-E66A-4CC6-871A-976B56FDC23F}"/>
                </a:ext>
              </a:extLst>
            </p:cNvPr>
            <p:cNvCxnSpPr>
              <a:cxnSpLocks/>
              <a:stCxn id="5" idx="3"/>
            </p:cNvCxnSpPr>
            <p:nvPr/>
          </p:nvCxnSpPr>
          <p:spPr bwMode="auto">
            <a:xfrm>
              <a:off x="3963153" y="4025065"/>
              <a:ext cx="993801" cy="66004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 name="Straight Connector 9">
              <a:extLst>
                <a:ext uri="{FF2B5EF4-FFF2-40B4-BE49-F238E27FC236}">
                  <a16:creationId xmlns:a16="http://schemas.microsoft.com/office/drawing/2014/main" id="{5AF2394C-FC21-46EB-9D38-8C90C40B04E2}"/>
                </a:ext>
              </a:extLst>
            </p:cNvPr>
            <p:cNvCxnSpPr>
              <a:cxnSpLocks/>
              <a:stCxn id="5" idx="5"/>
            </p:cNvCxnSpPr>
            <p:nvPr/>
          </p:nvCxnSpPr>
          <p:spPr bwMode="auto">
            <a:xfrm flipV="1">
              <a:off x="3963153" y="2120542"/>
              <a:ext cx="993801" cy="712394"/>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29" name="Group 28">
            <a:extLst>
              <a:ext uri="{FF2B5EF4-FFF2-40B4-BE49-F238E27FC236}">
                <a16:creationId xmlns:a16="http://schemas.microsoft.com/office/drawing/2014/main" id="{464E2CB3-15F2-499A-B27A-F22B6B48D0F4}"/>
              </a:ext>
            </a:extLst>
          </p:cNvPr>
          <p:cNvGrpSpPr/>
          <p:nvPr/>
        </p:nvGrpSpPr>
        <p:grpSpPr>
          <a:xfrm>
            <a:off x="2671953" y="3453215"/>
            <a:ext cx="1332577" cy="335435"/>
            <a:chOff x="2671953" y="3453215"/>
            <a:chExt cx="1332577" cy="335435"/>
          </a:xfrm>
        </p:grpSpPr>
        <p:pic>
          <p:nvPicPr>
            <p:cNvPr id="13" name="Picture 12">
              <a:extLst>
                <a:ext uri="{FF2B5EF4-FFF2-40B4-BE49-F238E27FC236}">
                  <a16:creationId xmlns:a16="http://schemas.microsoft.com/office/drawing/2014/main" id="{14404BCD-ED51-4DF8-B8A7-A1101162C55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71953" y="3453215"/>
              <a:ext cx="659647" cy="335435"/>
            </a:xfrm>
            <a:prstGeom prst="rect">
              <a:avLst/>
            </a:prstGeom>
          </p:spPr>
        </p:pic>
        <p:pic>
          <p:nvPicPr>
            <p:cNvPr id="14" name="Picture 13">
              <a:extLst>
                <a:ext uri="{FF2B5EF4-FFF2-40B4-BE49-F238E27FC236}">
                  <a16:creationId xmlns:a16="http://schemas.microsoft.com/office/drawing/2014/main" id="{996FD1D9-5807-43D4-A51D-7E7DF434063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58357" y="3510576"/>
              <a:ext cx="546173" cy="278074"/>
            </a:xfrm>
            <a:prstGeom prst="rect">
              <a:avLst/>
            </a:prstGeom>
          </p:spPr>
        </p:pic>
      </p:grpSp>
      <p:grpSp>
        <p:nvGrpSpPr>
          <p:cNvPr id="28" name="Group 27">
            <a:extLst>
              <a:ext uri="{FF2B5EF4-FFF2-40B4-BE49-F238E27FC236}">
                <a16:creationId xmlns:a16="http://schemas.microsoft.com/office/drawing/2014/main" id="{410634F3-ABA2-4AEC-B35F-CFD25C0654A5}"/>
              </a:ext>
            </a:extLst>
          </p:cNvPr>
          <p:cNvGrpSpPr/>
          <p:nvPr/>
        </p:nvGrpSpPr>
        <p:grpSpPr>
          <a:xfrm>
            <a:off x="2671953" y="3059072"/>
            <a:ext cx="1389314" cy="335435"/>
            <a:chOff x="2671953" y="3059072"/>
            <a:chExt cx="1389314" cy="335435"/>
          </a:xfrm>
        </p:grpSpPr>
        <p:pic>
          <p:nvPicPr>
            <p:cNvPr id="12" name="Picture 11">
              <a:extLst>
                <a:ext uri="{FF2B5EF4-FFF2-40B4-BE49-F238E27FC236}">
                  <a16:creationId xmlns:a16="http://schemas.microsoft.com/office/drawing/2014/main" id="{CB720A54-7ED1-4349-848C-27E1A8FC1A3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71953" y="3059072"/>
              <a:ext cx="659647" cy="335435"/>
            </a:xfrm>
            <a:prstGeom prst="rect">
              <a:avLst/>
            </a:prstGeom>
          </p:spPr>
        </p:pic>
        <p:pic>
          <p:nvPicPr>
            <p:cNvPr id="15" name="Picture 14">
              <a:extLst>
                <a:ext uri="{FF2B5EF4-FFF2-40B4-BE49-F238E27FC236}">
                  <a16:creationId xmlns:a16="http://schemas.microsoft.com/office/drawing/2014/main" id="{9C82F0B7-33C2-4EBE-AFAF-66E53D05D29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01620" y="3059072"/>
              <a:ext cx="659647" cy="335435"/>
            </a:xfrm>
            <a:prstGeom prst="rect">
              <a:avLst/>
            </a:prstGeom>
          </p:spPr>
        </p:pic>
      </p:grpSp>
      <p:sp>
        <p:nvSpPr>
          <p:cNvPr id="2" name="Text Placeholder 1"/>
          <p:cNvSpPr>
            <a:spLocks noGrp="1"/>
          </p:cNvSpPr>
          <p:nvPr>
            <p:ph type="body" sz="quarter" idx="11"/>
          </p:nvPr>
        </p:nvSpPr>
        <p:spPr/>
        <p:txBody>
          <a:bodyPr/>
          <a:lstStyle/>
          <a:p>
            <a:r>
              <a:rPr lang="en-GB" dirty="0"/>
              <a:t>1.2 Part–part–whole</a:t>
            </a:r>
            <a:r>
              <a:rPr lang="en-US" dirty="0"/>
              <a:t> – step 4:2</a:t>
            </a:r>
          </a:p>
        </p:txBody>
      </p:sp>
      <p:grpSp>
        <p:nvGrpSpPr>
          <p:cNvPr id="30" name="Group 29">
            <a:extLst>
              <a:ext uri="{FF2B5EF4-FFF2-40B4-BE49-F238E27FC236}">
                <a16:creationId xmlns:a16="http://schemas.microsoft.com/office/drawing/2014/main" id="{273339D6-23A9-43B6-B179-207805923F44}"/>
              </a:ext>
            </a:extLst>
          </p:cNvPr>
          <p:cNvGrpSpPr/>
          <p:nvPr/>
        </p:nvGrpSpPr>
        <p:grpSpPr>
          <a:xfrm>
            <a:off x="5082255" y="1832533"/>
            <a:ext cx="1389314" cy="335435"/>
            <a:chOff x="2671953" y="3059072"/>
            <a:chExt cx="1389314" cy="335435"/>
          </a:xfrm>
        </p:grpSpPr>
        <p:pic>
          <p:nvPicPr>
            <p:cNvPr id="31" name="Picture 30">
              <a:extLst>
                <a:ext uri="{FF2B5EF4-FFF2-40B4-BE49-F238E27FC236}">
                  <a16:creationId xmlns:a16="http://schemas.microsoft.com/office/drawing/2014/main" id="{3271FCB6-EF4B-402A-A6B8-275C9EA9E39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71953" y="3059072"/>
              <a:ext cx="659647" cy="335435"/>
            </a:xfrm>
            <a:prstGeom prst="rect">
              <a:avLst/>
            </a:prstGeom>
          </p:spPr>
        </p:pic>
        <p:pic>
          <p:nvPicPr>
            <p:cNvPr id="32" name="Picture 31">
              <a:extLst>
                <a:ext uri="{FF2B5EF4-FFF2-40B4-BE49-F238E27FC236}">
                  <a16:creationId xmlns:a16="http://schemas.microsoft.com/office/drawing/2014/main" id="{EC5068BC-60B5-411A-B8AA-3833580D2F2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01620" y="3059072"/>
              <a:ext cx="659647" cy="335435"/>
            </a:xfrm>
            <a:prstGeom prst="rect">
              <a:avLst/>
            </a:prstGeom>
          </p:spPr>
        </p:pic>
      </p:grpSp>
      <p:grpSp>
        <p:nvGrpSpPr>
          <p:cNvPr id="33" name="Group 32">
            <a:extLst>
              <a:ext uri="{FF2B5EF4-FFF2-40B4-BE49-F238E27FC236}">
                <a16:creationId xmlns:a16="http://schemas.microsoft.com/office/drawing/2014/main" id="{9073EAA4-9476-413B-94E7-E76682F9E41E}"/>
              </a:ext>
            </a:extLst>
          </p:cNvPr>
          <p:cNvGrpSpPr/>
          <p:nvPr/>
        </p:nvGrpSpPr>
        <p:grpSpPr>
          <a:xfrm>
            <a:off x="5110624" y="4690033"/>
            <a:ext cx="1332577" cy="335435"/>
            <a:chOff x="2671953" y="3453215"/>
            <a:chExt cx="1332577" cy="335435"/>
          </a:xfrm>
        </p:grpSpPr>
        <p:pic>
          <p:nvPicPr>
            <p:cNvPr id="34" name="Picture 33">
              <a:extLst>
                <a:ext uri="{FF2B5EF4-FFF2-40B4-BE49-F238E27FC236}">
                  <a16:creationId xmlns:a16="http://schemas.microsoft.com/office/drawing/2014/main" id="{15BF1059-B9C5-45B2-B079-DD69063BD6A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71953" y="3453215"/>
              <a:ext cx="659647" cy="335435"/>
            </a:xfrm>
            <a:prstGeom prst="rect">
              <a:avLst/>
            </a:prstGeom>
          </p:spPr>
        </p:pic>
        <p:pic>
          <p:nvPicPr>
            <p:cNvPr id="35" name="Picture 34">
              <a:extLst>
                <a:ext uri="{FF2B5EF4-FFF2-40B4-BE49-F238E27FC236}">
                  <a16:creationId xmlns:a16="http://schemas.microsoft.com/office/drawing/2014/main" id="{37319068-8051-4FAB-8F91-EBBBC1C013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58357" y="3510576"/>
              <a:ext cx="546173" cy="278074"/>
            </a:xfrm>
            <a:prstGeom prst="rect">
              <a:avLst/>
            </a:prstGeom>
          </p:spPr>
        </p:pic>
      </p:grpSp>
      <p:grpSp>
        <p:nvGrpSpPr>
          <p:cNvPr id="48" name="Group 47">
            <a:extLst>
              <a:ext uri="{FF2B5EF4-FFF2-40B4-BE49-F238E27FC236}">
                <a16:creationId xmlns:a16="http://schemas.microsoft.com/office/drawing/2014/main" id="{F9AFAFD7-9998-405E-9B9E-335039BDE52F}"/>
              </a:ext>
            </a:extLst>
          </p:cNvPr>
          <p:cNvGrpSpPr/>
          <p:nvPr/>
        </p:nvGrpSpPr>
        <p:grpSpPr>
          <a:xfrm>
            <a:off x="2671953" y="3059072"/>
            <a:ext cx="1389314" cy="729578"/>
            <a:chOff x="2824353" y="3211472"/>
            <a:chExt cx="1389314" cy="729578"/>
          </a:xfrm>
        </p:grpSpPr>
        <p:pic>
          <p:nvPicPr>
            <p:cNvPr id="44" name="Picture 43">
              <a:extLst>
                <a:ext uri="{FF2B5EF4-FFF2-40B4-BE49-F238E27FC236}">
                  <a16:creationId xmlns:a16="http://schemas.microsoft.com/office/drawing/2014/main" id="{2F558C45-BEBD-499F-BA84-4EF7BD3AE8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24353" y="3211472"/>
              <a:ext cx="659647" cy="335435"/>
            </a:xfrm>
            <a:prstGeom prst="rect">
              <a:avLst/>
            </a:prstGeom>
          </p:spPr>
        </p:pic>
        <p:pic>
          <p:nvPicPr>
            <p:cNvPr id="45" name="Picture 44">
              <a:extLst>
                <a:ext uri="{FF2B5EF4-FFF2-40B4-BE49-F238E27FC236}">
                  <a16:creationId xmlns:a16="http://schemas.microsoft.com/office/drawing/2014/main" id="{153C0775-846F-4D69-BA3E-3821ACE782E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24353" y="3605615"/>
              <a:ext cx="659647" cy="335435"/>
            </a:xfrm>
            <a:prstGeom prst="rect">
              <a:avLst/>
            </a:prstGeom>
          </p:spPr>
        </p:pic>
        <p:pic>
          <p:nvPicPr>
            <p:cNvPr id="46" name="Picture 45">
              <a:extLst>
                <a:ext uri="{FF2B5EF4-FFF2-40B4-BE49-F238E27FC236}">
                  <a16:creationId xmlns:a16="http://schemas.microsoft.com/office/drawing/2014/main" id="{82FDF9C2-A57D-4BD7-9AC6-E737F8AD349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10757" y="3662976"/>
              <a:ext cx="546173" cy="278074"/>
            </a:xfrm>
            <a:prstGeom prst="rect">
              <a:avLst/>
            </a:prstGeom>
          </p:spPr>
        </p:pic>
        <p:pic>
          <p:nvPicPr>
            <p:cNvPr id="47" name="Picture 46">
              <a:extLst>
                <a:ext uri="{FF2B5EF4-FFF2-40B4-BE49-F238E27FC236}">
                  <a16:creationId xmlns:a16="http://schemas.microsoft.com/office/drawing/2014/main" id="{1B908D47-95B5-4C87-9996-5B9F105474C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54020" y="3211472"/>
              <a:ext cx="659647" cy="335435"/>
            </a:xfrm>
            <a:prstGeom prst="rect">
              <a:avLst/>
            </a:prstGeom>
          </p:spPr>
        </p:pic>
      </p:grpSp>
    </p:spTree>
    <p:extLst>
      <p:ext uri="{BB962C8B-B14F-4D97-AF65-F5344CB8AC3E}">
        <p14:creationId xmlns:p14="http://schemas.microsoft.com/office/powerpoint/2010/main" val="2886485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accel="50000" decel="50000" fill="hold" nodeType="afterEffect">
                                  <p:stCondLst>
                                    <p:cond delay="0"/>
                                  </p:stCondLst>
                                  <p:childTnLst>
                                    <p:animMotion origin="layout" path="M 4.44444E-6 -3.7037E-7 L 0.26302 -0.17893 " pathEditMode="relative" rAng="0" ptsTypes="AA">
                                      <p:cBhvr>
                                        <p:cTn id="6" dur="2000" fill="hold"/>
                                        <p:tgtEl>
                                          <p:spTgt spid="28"/>
                                        </p:tgtEl>
                                        <p:attrNameLst>
                                          <p:attrName>ppt_x</p:attrName>
                                          <p:attrName>ppt_y</p:attrName>
                                        </p:attrNameLst>
                                      </p:cBhvr>
                                      <p:rCtr x="13142" y="-8958"/>
                                    </p:animMotion>
                                  </p:childTnLst>
                                </p:cTn>
                              </p:par>
                              <p:par>
                                <p:cTn id="7" presetID="42" presetClass="path" presetSubtype="0" accel="50000" decel="50000" fill="hold" nodeType="withEffect">
                                  <p:stCondLst>
                                    <p:cond delay="0"/>
                                  </p:stCondLst>
                                  <p:childTnLst>
                                    <p:animMotion origin="layout" path="M -4.16667E-6 7.40741E-7 L 0.26598 0.18009 " pathEditMode="relative" rAng="0" ptsTypes="AA">
                                      <p:cBhvr>
                                        <p:cTn id="8" dur="2000" fill="hold"/>
                                        <p:tgtEl>
                                          <p:spTgt spid="29"/>
                                        </p:tgtEl>
                                        <p:attrNameLst>
                                          <p:attrName>ppt_x</p:attrName>
                                          <p:attrName>ppt_y</p:attrName>
                                        </p:attrNameLst>
                                      </p:cBhvr>
                                      <p:rCtr x="13299" y="9005"/>
                                    </p:animMotion>
                                  </p:childTnLst>
                                </p:cTn>
                              </p:par>
                            </p:childTnLst>
                          </p:cTn>
                        </p:par>
                        <p:par>
                          <p:cTn id="9" fill="hold">
                            <p:stCondLst>
                              <p:cond delay="2000"/>
                            </p:stCondLst>
                            <p:childTnLst>
                              <p:par>
                                <p:cTn id="10" presetID="1" presetClass="entr" presetSubtype="0"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33"/>
                                        </p:tgtEl>
                                        <p:attrNameLst>
                                          <p:attrName>style.visibility</p:attrName>
                                        </p:attrNameLst>
                                      </p:cBhvr>
                                      <p:to>
                                        <p:strVal val="visible"/>
                                      </p:to>
                                    </p:set>
                                  </p:childTnLst>
                                </p:cTn>
                              </p:par>
                              <p:par>
                                <p:cTn id="14" presetID="1" presetClass="exit" presetSubtype="0" fill="hold" nodeType="withEffect">
                                  <p:stCondLst>
                                    <p:cond delay="0"/>
                                  </p:stCondLst>
                                  <p:childTnLst>
                                    <p:set>
                                      <p:cBhvr>
                                        <p:cTn id="15" dur="1" fill="hold">
                                          <p:stCondLst>
                                            <p:cond delay="0"/>
                                          </p:stCondLst>
                                        </p:cTn>
                                        <p:tgtEl>
                                          <p:spTgt spid="28"/>
                                        </p:tgtEl>
                                        <p:attrNameLst>
                                          <p:attrName>style.visibility</p:attrName>
                                        </p:attrNameLst>
                                      </p:cBhvr>
                                      <p:to>
                                        <p:strVal val="hidden"/>
                                      </p:to>
                                    </p:set>
                                  </p:childTnLst>
                                </p:cTn>
                              </p:par>
                              <p:par>
                                <p:cTn id="16" presetID="1" presetClass="exit" presetSubtype="0" fill="hold" nodeType="withEffect">
                                  <p:stCondLst>
                                    <p:cond delay="0"/>
                                  </p:stCondLst>
                                  <p:childTnLst>
                                    <p:set>
                                      <p:cBhvr>
                                        <p:cTn id="17" dur="1" fill="hold">
                                          <p:stCondLst>
                                            <p:cond delay="0"/>
                                          </p:stCondLst>
                                        </p:cTn>
                                        <p:tgtEl>
                                          <p:spTgt spid="29"/>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35" presetClass="path" presetSubtype="0" accel="50000" decel="50000" fill="hold" nodeType="clickEffect">
                                  <p:stCondLst>
                                    <p:cond delay="0"/>
                                  </p:stCondLst>
                                  <p:childTnLst>
                                    <p:animMotion origin="layout" path="M -8.33333E-7 3.33333E-6 L -0.26371 0.17871 " pathEditMode="relative" rAng="0" ptsTypes="AA">
                                      <p:cBhvr>
                                        <p:cTn id="21" dur="2000" fill="hold"/>
                                        <p:tgtEl>
                                          <p:spTgt spid="30"/>
                                        </p:tgtEl>
                                        <p:attrNameLst>
                                          <p:attrName>ppt_x</p:attrName>
                                          <p:attrName>ppt_y</p:attrName>
                                        </p:attrNameLst>
                                      </p:cBhvr>
                                      <p:rCtr x="-12986" y="8912"/>
                                    </p:animMotion>
                                  </p:childTnLst>
                                </p:cTn>
                              </p:par>
                              <p:par>
                                <p:cTn id="22" presetID="35" presetClass="path" presetSubtype="0" accel="50000" decel="50000" fill="hold" nodeType="withEffect">
                                  <p:stCondLst>
                                    <p:cond delay="0"/>
                                  </p:stCondLst>
                                  <p:childTnLst>
                                    <p:animMotion origin="layout" path="M -8.33333E-7 -3.33333E-6 L -0.26667 -0.18032 " pathEditMode="relative" rAng="0" ptsTypes="AA">
                                      <p:cBhvr>
                                        <p:cTn id="23" dur="2000" fill="hold"/>
                                        <p:tgtEl>
                                          <p:spTgt spid="33"/>
                                        </p:tgtEl>
                                        <p:attrNameLst>
                                          <p:attrName>ppt_x</p:attrName>
                                          <p:attrName>ppt_y</p:attrName>
                                        </p:attrNameLst>
                                      </p:cBhvr>
                                      <p:rCtr x="-13368" y="-9028"/>
                                    </p:animMotion>
                                  </p:childTnLst>
                                </p:cTn>
                              </p:par>
                            </p:childTnLst>
                          </p:cTn>
                        </p:par>
                        <p:par>
                          <p:cTn id="24" fill="hold">
                            <p:stCondLst>
                              <p:cond delay="2000"/>
                            </p:stCondLst>
                            <p:childTnLst>
                              <p:par>
                                <p:cTn id="25" presetID="1" presetClass="exit" presetSubtype="0" fill="hold" nodeType="afterEffect">
                                  <p:stCondLst>
                                    <p:cond delay="0"/>
                                  </p:stCondLst>
                                  <p:childTnLst>
                                    <p:set>
                                      <p:cBhvr>
                                        <p:cTn id="26" dur="1" fill="hold">
                                          <p:stCondLst>
                                            <p:cond delay="0"/>
                                          </p:stCondLst>
                                        </p:cTn>
                                        <p:tgtEl>
                                          <p:spTgt spid="30"/>
                                        </p:tgtEl>
                                        <p:attrNameLst>
                                          <p:attrName>style.visibility</p:attrName>
                                        </p:attrNameLst>
                                      </p:cBhvr>
                                      <p:to>
                                        <p:strVal val="hidden"/>
                                      </p:to>
                                    </p:set>
                                  </p:childTnLst>
                                </p:cTn>
                              </p:par>
                              <p:par>
                                <p:cTn id="27" presetID="1" presetClass="exit" presetSubtype="0" fill="hold" nodeType="withEffect">
                                  <p:stCondLst>
                                    <p:cond delay="0"/>
                                  </p:stCondLst>
                                  <p:childTnLst>
                                    <p:set>
                                      <p:cBhvr>
                                        <p:cTn id="28" dur="1" fill="hold">
                                          <p:stCondLst>
                                            <p:cond delay="0"/>
                                          </p:stCondLst>
                                        </p:cTn>
                                        <p:tgtEl>
                                          <p:spTgt spid="33"/>
                                        </p:tgtEl>
                                        <p:attrNameLst>
                                          <p:attrName>style.visibility</p:attrName>
                                        </p:attrNameLst>
                                      </p:cBhvr>
                                      <p:to>
                                        <p:strVal val="hidden"/>
                                      </p:to>
                                    </p:set>
                                  </p:childTnLst>
                                </p:cTn>
                              </p:par>
                              <p:par>
                                <p:cTn id="29" presetID="1" presetClass="entr" presetSubtype="0" fill="hold" nodeType="withEffect">
                                  <p:stCondLst>
                                    <p:cond delay="0"/>
                                  </p:stCondLst>
                                  <p:childTnLst>
                                    <p:set>
                                      <p:cBhvr>
                                        <p:cTn id="30" dur="1" fill="hold">
                                          <p:stCondLst>
                                            <p:cond delay="0"/>
                                          </p:stCondLst>
                                        </p:cTn>
                                        <p:tgtEl>
                                          <p:spTgt spid="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Group 34">
            <a:extLst>
              <a:ext uri="{FF2B5EF4-FFF2-40B4-BE49-F238E27FC236}">
                <a16:creationId xmlns:a16="http://schemas.microsoft.com/office/drawing/2014/main" id="{40D2DA4C-DE98-47E1-9F87-452088C36610}"/>
              </a:ext>
            </a:extLst>
          </p:cNvPr>
          <p:cNvGrpSpPr/>
          <p:nvPr/>
        </p:nvGrpSpPr>
        <p:grpSpPr>
          <a:xfrm>
            <a:off x="2524126" y="1157288"/>
            <a:ext cx="4095749" cy="4543425"/>
            <a:chOff x="2524126" y="1157288"/>
            <a:chExt cx="4095749" cy="4543425"/>
          </a:xfrm>
        </p:grpSpPr>
        <p:sp>
          <p:nvSpPr>
            <p:cNvPr id="5" name="Oval 4">
              <a:extLst>
                <a:ext uri="{FF2B5EF4-FFF2-40B4-BE49-F238E27FC236}">
                  <a16:creationId xmlns:a16="http://schemas.microsoft.com/office/drawing/2014/main" id="{2E264F18-436D-4147-8DA3-86F9137E1BB5}"/>
                </a:ext>
              </a:extLst>
            </p:cNvPr>
            <p:cNvSpPr/>
            <p:nvPr/>
          </p:nvSpPr>
          <p:spPr bwMode="auto">
            <a:xfrm rot="16200000">
              <a:off x="2524126" y="2586038"/>
              <a:ext cx="1685925" cy="1685925"/>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7" name="Oval 6">
              <a:extLst>
                <a:ext uri="{FF2B5EF4-FFF2-40B4-BE49-F238E27FC236}">
                  <a16:creationId xmlns:a16="http://schemas.microsoft.com/office/drawing/2014/main" id="{C797EA1D-3CFD-4B36-9787-AF255A2A8067}"/>
                </a:ext>
              </a:extLst>
            </p:cNvPr>
            <p:cNvSpPr/>
            <p:nvPr/>
          </p:nvSpPr>
          <p:spPr bwMode="auto">
            <a:xfrm rot="16200000">
              <a:off x="4933950" y="4014788"/>
              <a:ext cx="1685925" cy="1685925"/>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8" name="Oval 7">
              <a:extLst>
                <a:ext uri="{FF2B5EF4-FFF2-40B4-BE49-F238E27FC236}">
                  <a16:creationId xmlns:a16="http://schemas.microsoft.com/office/drawing/2014/main" id="{6F4BC50A-CFBB-4369-95DB-4DDF77D1FACE}"/>
                </a:ext>
              </a:extLst>
            </p:cNvPr>
            <p:cNvSpPr/>
            <p:nvPr/>
          </p:nvSpPr>
          <p:spPr bwMode="auto">
            <a:xfrm rot="16200000">
              <a:off x="4933950" y="1157288"/>
              <a:ext cx="1685925" cy="1685925"/>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cxnSp>
          <p:nvCxnSpPr>
            <p:cNvPr id="9" name="Straight Connector 8">
              <a:extLst>
                <a:ext uri="{FF2B5EF4-FFF2-40B4-BE49-F238E27FC236}">
                  <a16:creationId xmlns:a16="http://schemas.microsoft.com/office/drawing/2014/main" id="{A7CF8A14-E66A-4CC6-871A-976B56FDC23F}"/>
                </a:ext>
              </a:extLst>
            </p:cNvPr>
            <p:cNvCxnSpPr>
              <a:cxnSpLocks/>
              <a:stCxn id="5" idx="3"/>
            </p:cNvCxnSpPr>
            <p:nvPr/>
          </p:nvCxnSpPr>
          <p:spPr bwMode="auto">
            <a:xfrm>
              <a:off x="3963153" y="4025065"/>
              <a:ext cx="993801" cy="66004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 name="Straight Connector 9">
              <a:extLst>
                <a:ext uri="{FF2B5EF4-FFF2-40B4-BE49-F238E27FC236}">
                  <a16:creationId xmlns:a16="http://schemas.microsoft.com/office/drawing/2014/main" id="{5AF2394C-FC21-46EB-9D38-8C90C40B04E2}"/>
                </a:ext>
              </a:extLst>
            </p:cNvPr>
            <p:cNvCxnSpPr>
              <a:cxnSpLocks/>
              <a:stCxn id="5" idx="5"/>
            </p:cNvCxnSpPr>
            <p:nvPr/>
          </p:nvCxnSpPr>
          <p:spPr bwMode="auto">
            <a:xfrm flipV="1">
              <a:off x="3963153" y="2120542"/>
              <a:ext cx="993801" cy="712394"/>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pic>
        <p:nvPicPr>
          <p:cNvPr id="14" name="Picture 13">
            <a:extLst>
              <a:ext uri="{FF2B5EF4-FFF2-40B4-BE49-F238E27FC236}">
                <a16:creationId xmlns:a16="http://schemas.microsoft.com/office/drawing/2014/main" id="{996FD1D9-5807-43D4-A51D-7E7DF434063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58357" y="3510576"/>
            <a:ext cx="546173" cy="278074"/>
          </a:xfrm>
          <a:prstGeom prst="rect">
            <a:avLst/>
          </a:prstGeom>
        </p:spPr>
      </p:pic>
      <p:pic>
        <p:nvPicPr>
          <p:cNvPr id="13" name="Picture 12">
            <a:extLst>
              <a:ext uri="{FF2B5EF4-FFF2-40B4-BE49-F238E27FC236}">
                <a16:creationId xmlns:a16="http://schemas.microsoft.com/office/drawing/2014/main" id="{14404BCD-ED51-4DF8-B8A7-A1101162C55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71953" y="3453215"/>
            <a:ext cx="659647" cy="335435"/>
          </a:xfrm>
          <a:prstGeom prst="rect">
            <a:avLst/>
          </a:prstGeom>
        </p:spPr>
      </p:pic>
      <p:grpSp>
        <p:nvGrpSpPr>
          <p:cNvPr id="6" name="Group 5">
            <a:extLst>
              <a:ext uri="{FF2B5EF4-FFF2-40B4-BE49-F238E27FC236}">
                <a16:creationId xmlns:a16="http://schemas.microsoft.com/office/drawing/2014/main" id="{ABCC872E-2DFF-4EF0-ADB1-F9F3FB77E672}"/>
              </a:ext>
            </a:extLst>
          </p:cNvPr>
          <p:cNvGrpSpPr/>
          <p:nvPr/>
        </p:nvGrpSpPr>
        <p:grpSpPr>
          <a:xfrm>
            <a:off x="2671953" y="3059072"/>
            <a:ext cx="1389314" cy="335435"/>
            <a:chOff x="2671953" y="3059072"/>
            <a:chExt cx="1389314" cy="335435"/>
          </a:xfrm>
        </p:grpSpPr>
        <p:pic>
          <p:nvPicPr>
            <p:cNvPr id="12" name="Picture 11">
              <a:extLst>
                <a:ext uri="{FF2B5EF4-FFF2-40B4-BE49-F238E27FC236}">
                  <a16:creationId xmlns:a16="http://schemas.microsoft.com/office/drawing/2014/main" id="{CB720A54-7ED1-4349-848C-27E1A8FC1A3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71953" y="3059072"/>
              <a:ext cx="659647" cy="335435"/>
            </a:xfrm>
            <a:prstGeom prst="rect">
              <a:avLst/>
            </a:prstGeom>
          </p:spPr>
        </p:pic>
        <p:pic>
          <p:nvPicPr>
            <p:cNvPr id="15" name="Picture 14">
              <a:extLst>
                <a:ext uri="{FF2B5EF4-FFF2-40B4-BE49-F238E27FC236}">
                  <a16:creationId xmlns:a16="http://schemas.microsoft.com/office/drawing/2014/main" id="{9C82F0B7-33C2-4EBE-AFAF-66E53D05D29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01620" y="3059072"/>
              <a:ext cx="659647" cy="335435"/>
            </a:xfrm>
            <a:prstGeom prst="rect">
              <a:avLst/>
            </a:prstGeom>
          </p:spPr>
        </p:pic>
      </p:grpSp>
      <p:sp>
        <p:nvSpPr>
          <p:cNvPr id="2" name="Text Placeholder 1"/>
          <p:cNvSpPr>
            <a:spLocks noGrp="1"/>
          </p:cNvSpPr>
          <p:nvPr>
            <p:ph type="body" sz="quarter" idx="11"/>
          </p:nvPr>
        </p:nvSpPr>
        <p:spPr/>
        <p:txBody>
          <a:bodyPr/>
          <a:lstStyle/>
          <a:p>
            <a:r>
              <a:rPr lang="en-GB" dirty="0"/>
              <a:t>1.2 Part–part–whole</a:t>
            </a:r>
            <a:r>
              <a:rPr lang="en-US" dirty="0"/>
              <a:t> – step 4:2</a:t>
            </a:r>
          </a:p>
        </p:txBody>
      </p:sp>
      <p:pic>
        <p:nvPicPr>
          <p:cNvPr id="25" name="Picture 24">
            <a:extLst>
              <a:ext uri="{FF2B5EF4-FFF2-40B4-BE49-F238E27FC236}">
                <a16:creationId xmlns:a16="http://schemas.microsoft.com/office/drawing/2014/main" id="{450705D7-7E01-4190-BBFE-B73851F45A5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47089" y="2029604"/>
            <a:ext cx="659647" cy="335435"/>
          </a:xfrm>
          <a:prstGeom prst="rect">
            <a:avLst/>
          </a:prstGeom>
        </p:spPr>
      </p:pic>
      <p:grpSp>
        <p:nvGrpSpPr>
          <p:cNvPr id="26" name="Group 25">
            <a:extLst>
              <a:ext uri="{FF2B5EF4-FFF2-40B4-BE49-F238E27FC236}">
                <a16:creationId xmlns:a16="http://schemas.microsoft.com/office/drawing/2014/main" id="{E36692B9-0058-4F8E-9CEF-A4E5FB2568BA}"/>
              </a:ext>
            </a:extLst>
          </p:cNvPr>
          <p:cNvGrpSpPr/>
          <p:nvPr/>
        </p:nvGrpSpPr>
        <p:grpSpPr>
          <a:xfrm>
            <a:off x="5082255" y="1635461"/>
            <a:ext cx="1389314" cy="335435"/>
            <a:chOff x="2671953" y="3059072"/>
            <a:chExt cx="1389314" cy="335435"/>
          </a:xfrm>
        </p:grpSpPr>
        <p:pic>
          <p:nvPicPr>
            <p:cNvPr id="27" name="Picture 26">
              <a:extLst>
                <a:ext uri="{FF2B5EF4-FFF2-40B4-BE49-F238E27FC236}">
                  <a16:creationId xmlns:a16="http://schemas.microsoft.com/office/drawing/2014/main" id="{AAA13FEF-4AF5-4ABC-AFA2-ECA81C06D7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71953" y="3059072"/>
              <a:ext cx="659647" cy="335435"/>
            </a:xfrm>
            <a:prstGeom prst="rect">
              <a:avLst/>
            </a:prstGeom>
          </p:spPr>
        </p:pic>
        <p:pic>
          <p:nvPicPr>
            <p:cNvPr id="28" name="Picture 27">
              <a:extLst>
                <a:ext uri="{FF2B5EF4-FFF2-40B4-BE49-F238E27FC236}">
                  <a16:creationId xmlns:a16="http://schemas.microsoft.com/office/drawing/2014/main" id="{86F3C340-1FFE-4A9F-B052-139D8D89540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01620" y="3059072"/>
              <a:ext cx="659647" cy="335435"/>
            </a:xfrm>
            <a:prstGeom prst="rect">
              <a:avLst/>
            </a:prstGeom>
          </p:spPr>
        </p:pic>
      </p:grpSp>
      <p:pic>
        <p:nvPicPr>
          <p:cNvPr id="29" name="Picture 28">
            <a:extLst>
              <a:ext uri="{FF2B5EF4-FFF2-40B4-BE49-F238E27FC236}">
                <a16:creationId xmlns:a16="http://schemas.microsoft.com/office/drawing/2014/main" id="{3DE7D9D6-8071-45E9-9693-AFEC7FE9ACC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03826" y="4718713"/>
            <a:ext cx="546173" cy="278074"/>
          </a:xfrm>
          <a:prstGeom prst="rect">
            <a:avLst/>
          </a:prstGeom>
        </p:spPr>
      </p:pic>
      <p:grpSp>
        <p:nvGrpSpPr>
          <p:cNvPr id="30" name="Group 29">
            <a:extLst>
              <a:ext uri="{FF2B5EF4-FFF2-40B4-BE49-F238E27FC236}">
                <a16:creationId xmlns:a16="http://schemas.microsoft.com/office/drawing/2014/main" id="{CD2B8E71-C219-460D-B574-6AB06B27DCE8}"/>
              </a:ext>
            </a:extLst>
          </p:cNvPr>
          <p:cNvGrpSpPr/>
          <p:nvPr/>
        </p:nvGrpSpPr>
        <p:grpSpPr>
          <a:xfrm>
            <a:off x="2671953" y="3059072"/>
            <a:ext cx="1389314" cy="729578"/>
            <a:chOff x="2824353" y="3211472"/>
            <a:chExt cx="1389314" cy="729578"/>
          </a:xfrm>
        </p:grpSpPr>
        <p:pic>
          <p:nvPicPr>
            <p:cNvPr id="31" name="Picture 30">
              <a:extLst>
                <a:ext uri="{FF2B5EF4-FFF2-40B4-BE49-F238E27FC236}">
                  <a16:creationId xmlns:a16="http://schemas.microsoft.com/office/drawing/2014/main" id="{95DF66FA-A698-4088-91FC-42FC61146FE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24353" y="3211472"/>
              <a:ext cx="659647" cy="335435"/>
            </a:xfrm>
            <a:prstGeom prst="rect">
              <a:avLst/>
            </a:prstGeom>
          </p:spPr>
        </p:pic>
        <p:pic>
          <p:nvPicPr>
            <p:cNvPr id="32" name="Picture 31">
              <a:extLst>
                <a:ext uri="{FF2B5EF4-FFF2-40B4-BE49-F238E27FC236}">
                  <a16:creationId xmlns:a16="http://schemas.microsoft.com/office/drawing/2014/main" id="{4812DAB0-EE03-4223-A2CF-81B26D466C8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24353" y="3605615"/>
              <a:ext cx="659647" cy="335435"/>
            </a:xfrm>
            <a:prstGeom prst="rect">
              <a:avLst/>
            </a:prstGeom>
          </p:spPr>
        </p:pic>
        <p:pic>
          <p:nvPicPr>
            <p:cNvPr id="33" name="Picture 32">
              <a:extLst>
                <a:ext uri="{FF2B5EF4-FFF2-40B4-BE49-F238E27FC236}">
                  <a16:creationId xmlns:a16="http://schemas.microsoft.com/office/drawing/2014/main" id="{455D4039-85CB-49E8-AF95-D184D8A1C34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10757" y="3662976"/>
              <a:ext cx="546173" cy="278074"/>
            </a:xfrm>
            <a:prstGeom prst="rect">
              <a:avLst/>
            </a:prstGeom>
          </p:spPr>
        </p:pic>
        <p:pic>
          <p:nvPicPr>
            <p:cNvPr id="34" name="Picture 33">
              <a:extLst>
                <a:ext uri="{FF2B5EF4-FFF2-40B4-BE49-F238E27FC236}">
                  <a16:creationId xmlns:a16="http://schemas.microsoft.com/office/drawing/2014/main" id="{52B8EE8D-8DA1-4144-BF98-78ECA87CEE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54020" y="3211472"/>
              <a:ext cx="659647" cy="335435"/>
            </a:xfrm>
            <a:prstGeom prst="rect">
              <a:avLst/>
            </a:prstGeom>
          </p:spPr>
        </p:pic>
      </p:grpSp>
    </p:spTree>
    <p:extLst>
      <p:ext uri="{BB962C8B-B14F-4D97-AF65-F5344CB8AC3E}">
        <p14:creationId xmlns:p14="http://schemas.microsoft.com/office/powerpoint/2010/main" val="4057426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afterEffect">
                                  <p:stCondLst>
                                    <p:cond delay="0"/>
                                  </p:stCondLst>
                                  <p:childTnLst>
                                    <p:animMotion origin="layout" path="M 4.44444E-6 -3.7037E-7 L 0.26336 -0.20764 " pathEditMode="relative" rAng="0" ptsTypes="AA">
                                      <p:cBhvr>
                                        <p:cTn id="6" dur="2000" fill="hold"/>
                                        <p:tgtEl>
                                          <p:spTgt spid="6"/>
                                        </p:tgtEl>
                                        <p:attrNameLst>
                                          <p:attrName>ppt_x</p:attrName>
                                          <p:attrName>ppt_y</p:attrName>
                                        </p:attrNameLst>
                                      </p:cBhvr>
                                      <p:rCtr x="13160" y="-10394"/>
                                    </p:animMotion>
                                  </p:childTnLst>
                                </p:cTn>
                              </p:par>
                              <p:par>
                                <p:cTn id="7" presetID="63" presetClass="path" presetSubtype="0" accel="50000" decel="50000" fill="hold" nodeType="withEffect">
                                  <p:stCondLst>
                                    <p:cond delay="0"/>
                                  </p:stCondLst>
                                  <p:childTnLst>
                                    <p:animMotion origin="layout" path="M 1.38889E-6 7.40741E-7 L 0.3033 -0.20764 " pathEditMode="relative" rAng="0" ptsTypes="AA">
                                      <p:cBhvr>
                                        <p:cTn id="8" dur="2000" fill="hold"/>
                                        <p:tgtEl>
                                          <p:spTgt spid="13"/>
                                        </p:tgtEl>
                                        <p:attrNameLst>
                                          <p:attrName>ppt_x</p:attrName>
                                          <p:attrName>ppt_y</p:attrName>
                                        </p:attrNameLst>
                                      </p:cBhvr>
                                      <p:rCtr x="15156" y="-10394"/>
                                    </p:animMotion>
                                  </p:childTnLst>
                                </p:cTn>
                              </p:par>
                              <p:par>
                                <p:cTn id="9" presetID="63" presetClass="path" presetSubtype="0" accel="50000" decel="50000" fill="hold" nodeType="withEffect">
                                  <p:stCondLst>
                                    <p:cond delay="0"/>
                                  </p:stCondLst>
                                  <p:childTnLst>
                                    <p:animMotion origin="layout" path="M 3.88889E-6 4.07407E-6 L 0.22343 0.17638 " pathEditMode="relative" rAng="0" ptsTypes="AA">
                                      <p:cBhvr>
                                        <p:cTn id="10" dur="2000" fill="hold"/>
                                        <p:tgtEl>
                                          <p:spTgt spid="14"/>
                                        </p:tgtEl>
                                        <p:attrNameLst>
                                          <p:attrName>ppt_x</p:attrName>
                                          <p:attrName>ppt_y</p:attrName>
                                        </p:attrNameLst>
                                      </p:cBhvr>
                                      <p:rCtr x="11163" y="8819"/>
                                    </p:animMotion>
                                  </p:childTnLst>
                                </p:cTn>
                              </p:par>
                            </p:childTnLst>
                          </p:cTn>
                        </p:par>
                        <p:par>
                          <p:cTn id="11" fill="hold">
                            <p:stCondLst>
                              <p:cond delay="2000"/>
                            </p:stCondLst>
                            <p:childTnLst>
                              <p:par>
                                <p:cTn id="12" presetID="1" presetClass="exit" presetSubtype="0" fill="hold" nodeType="afterEffect">
                                  <p:stCondLst>
                                    <p:cond delay="0"/>
                                  </p:stCondLst>
                                  <p:childTnLst>
                                    <p:set>
                                      <p:cBhvr>
                                        <p:cTn id="13" dur="1" fill="hold">
                                          <p:stCondLst>
                                            <p:cond delay="0"/>
                                          </p:stCondLst>
                                        </p:cTn>
                                        <p:tgtEl>
                                          <p:spTgt spid="13"/>
                                        </p:tgtEl>
                                        <p:attrNameLst>
                                          <p:attrName>style.visibility</p:attrName>
                                        </p:attrNameLst>
                                      </p:cBhvr>
                                      <p:to>
                                        <p:strVal val="hidden"/>
                                      </p:to>
                                    </p:set>
                                  </p:childTnLst>
                                </p:cTn>
                              </p:par>
                              <p:par>
                                <p:cTn id="14" presetID="1" presetClass="exit" presetSubtype="0" fill="hold" nodeType="withEffect">
                                  <p:stCondLst>
                                    <p:cond delay="0"/>
                                  </p:stCondLst>
                                  <p:childTnLst>
                                    <p:set>
                                      <p:cBhvr>
                                        <p:cTn id="15" dur="1" fill="hold">
                                          <p:stCondLst>
                                            <p:cond delay="0"/>
                                          </p:stCondLst>
                                        </p:cTn>
                                        <p:tgtEl>
                                          <p:spTgt spid="6"/>
                                        </p:tgtEl>
                                        <p:attrNameLst>
                                          <p:attrName>style.visibility</p:attrName>
                                        </p:attrNameLst>
                                      </p:cBhvr>
                                      <p:to>
                                        <p:strVal val="hidden"/>
                                      </p:to>
                                    </p:set>
                                  </p:childTnLst>
                                </p:cTn>
                              </p:par>
                              <p:par>
                                <p:cTn id="16" presetID="1" presetClass="exit" presetSubtype="0" fill="hold" nodeType="withEffect">
                                  <p:stCondLst>
                                    <p:cond delay="0"/>
                                  </p:stCondLst>
                                  <p:childTnLst>
                                    <p:set>
                                      <p:cBhvr>
                                        <p:cTn id="17" dur="1" fill="hold">
                                          <p:stCondLst>
                                            <p:cond delay="0"/>
                                          </p:stCondLst>
                                        </p:cTn>
                                        <p:tgtEl>
                                          <p:spTgt spid="14"/>
                                        </p:tgtEl>
                                        <p:attrNameLst>
                                          <p:attrName>style.visibility</p:attrName>
                                        </p:attrNameLst>
                                      </p:cBhvr>
                                      <p:to>
                                        <p:strVal val="hidden"/>
                                      </p:to>
                                    </p:set>
                                  </p:childTnLst>
                                </p:cTn>
                              </p:par>
                              <p:par>
                                <p:cTn id="18" presetID="1" presetClass="entr" presetSubtype="0" fill="hold" nodeType="withEffect">
                                  <p:stCondLst>
                                    <p:cond delay="0"/>
                                  </p:stCondLst>
                                  <p:childTnLst>
                                    <p:set>
                                      <p:cBhvr>
                                        <p:cTn id="19" dur="1" fill="hold">
                                          <p:stCondLst>
                                            <p:cond delay="0"/>
                                          </p:stCondLst>
                                        </p:cTn>
                                        <p:tgtEl>
                                          <p:spTgt spid="26"/>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29"/>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35" presetClass="path" presetSubtype="0" accel="50000" decel="50000" fill="hold" nodeType="clickEffect">
                                  <p:stCondLst>
                                    <p:cond delay="0"/>
                                  </p:stCondLst>
                                  <p:childTnLst>
                                    <p:animMotion origin="layout" path="M -8.33333E-7 -2.96296E-6 L -0.26371 0.20741 " pathEditMode="relative" rAng="0" ptsTypes="AA">
                                      <p:cBhvr>
                                        <p:cTn id="27" dur="2000" fill="hold"/>
                                        <p:tgtEl>
                                          <p:spTgt spid="26"/>
                                        </p:tgtEl>
                                        <p:attrNameLst>
                                          <p:attrName>ppt_x</p:attrName>
                                          <p:attrName>ppt_y</p:attrName>
                                        </p:attrNameLst>
                                      </p:cBhvr>
                                      <p:rCtr x="-13177" y="10417"/>
                                    </p:animMotion>
                                  </p:childTnLst>
                                </p:cTn>
                              </p:par>
                              <p:par>
                                <p:cTn id="28" presetID="35" presetClass="path" presetSubtype="0" accel="50000" decel="50000" fill="hold" nodeType="withEffect">
                                  <p:stCondLst>
                                    <p:cond delay="0"/>
                                  </p:stCondLst>
                                  <p:childTnLst>
                                    <p:animMotion origin="layout" path="M -8.33333E-7 -3.7037E-7 L -0.30347 0.20764 " pathEditMode="relative" rAng="0" ptsTypes="AA">
                                      <p:cBhvr>
                                        <p:cTn id="29" dur="2000" fill="hold"/>
                                        <p:tgtEl>
                                          <p:spTgt spid="25"/>
                                        </p:tgtEl>
                                        <p:attrNameLst>
                                          <p:attrName>ppt_x</p:attrName>
                                          <p:attrName>ppt_y</p:attrName>
                                        </p:attrNameLst>
                                      </p:cBhvr>
                                      <p:rCtr x="-15156" y="10301"/>
                                    </p:animMotion>
                                  </p:childTnLst>
                                </p:cTn>
                              </p:par>
                              <p:par>
                                <p:cTn id="30" presetID="35" presetClass="path" presetSubtype="0" accel="50000" decel="50000" fill="hold" nodeType="withEffect">
                                  <p:stCondLst>
                                    <p:cond delay="0"/>
                                  </p:stCondLst>
                                  <p:childTnLst>
                                    <p:animMotion origin="layout" path="M -8.33333E-7 -3.33333E-6 L -0.22379 -0.17616 " pathEditMode="relative" rAng="0" ptsTypes="AA">
                                      <p:cBhvr>
                                        <p:cTn id="31" dur="2000" fill="hold"/>
                                        <p:tgtEl>
                                          <p:spTgt spid="29"/>
                                        </p:tgtEl>
                                        <p:attrNameLst>
                                          <p:attrName>ppt_x</p:attrName>
                                          <p:attrName>ppt_y</p:attrName>
                                        </p:attrNameLst>
                                      </p:cBhvr>
                                      <p:rCtr x="-11198" y="-8819"/>
                                    </p:animMotion>
                                  </p:childTnLst>
                                </p:cTn>
                              </p:par>
                            </p:childTnLst>
                          </p:cTn>
                        </p:par>
                        <p:par>
                          <p:cTn id="32" fill="hold">
                            <p:stCondLst>
                              <p:cond delay="2000"/>
                            </p:stCondLst>
                            <p:childTnLst>
                              <p:par>
                                <p:cTn id="33" presetID="1" presetClass="exit" presetSubtype="0" fill="hold" nodeType="afterEffect">
                                  <p:stCondLst>
                                    <p:cond delay="0"/>
                                  </p:stCondLst>
                                  <p:childTnLst>
                                    <p:set>
                                      <p:cBhvr>
                                        <p:cTn id="34" dur="1" fill="hold">
                                          <p:stCondLst>
                                            <p:cond delay="0"/>
                                          </p:stCondLst>
                                        </p:cTn>
                                        <p:tgtEl>
                                          <p:spTgt spid="26"/>
                                        </p:tgtEl>
                                        <p:attrNameLst>
                                          <p:attrName>style.visibility</p:attrName>
                                        </p:attrNameLst>
                                      </p:cBhvr>
                                      <p:to>
                                        <p:strVal val="hidden"/>
                                      </p:to>
                                    </p:set>
                                  </p:childTnLst>
                                </p:cTn>
                              </p:par>
                              <p:par>
                                <p:cTn id="35" presetID="1" presetClass="exit" presetSubtype="0" fill="hold" nodeType="withEffect">
                                  <p:stCondLst>
                                    <p:cond delay="0"/>
                                  </p:stCondLst>
                                  <p:childTnLst>
                                    <p:set>
                                      <p:cBhvr>
                                        <p:cTn id="36" dur="1" fill="hold">
                                          <p:stCondLst>
                                            <p:cond delay="0"/>
                                          </p:stCondLst>
                                        </p:cTn>
                                        <p:tgtEl>
                                          <p:spTgt spid="25"/>
                                        </p:tgtEl>
                                        <p:attrNameLst>
                                          <p:attrName>style.visibility</p:attrName>
                                        </p:attrNameLst>
                                      </p:cBhvr>
                                      <p:to>
                                        <p:strVal val="hidden"/>
                                      </p:to>
                                    </p:set>
                                  </p:childTnLst>
                                </p:cTn>
                              </p:par>
                              <p:par>
                                <p:cTn id="37" presetID="1" presetClass="exit" presetSubtype="0" fill="hold" nodeType="withEffect">
                                  <p:stCondLst>
                                    <p:cond delay="0"/>
                                  </p:stCondLst>
                                  <p:childTnLst>
                                    <p:set>
                                      <p:cBhvr>
                                        <p:cTn id="38" dur="1" fill="hold">
                                          <p:stCondLst>
                                            <p:cond delay="0"/>
                                          </p:stCondLst>
                                        </p:cTn>
                                        <p:tgtEl>
                                          <p:spTgt spid="29"/>
                                        </p:tgtEl>
                                        <p:attrNameLst>
                                          <p:attrName>style.visibility</p:attrName>
                                        </p:attrNameLst>
                                      </p:cBhvr>
                                      <p:to>
                                        <p:strVal val="hidden"/>
                                      </p:to>
                                    </p:set>
                                  </p:childTnLst>
                                </p:cTn>
                              </p:par>
                              <p:par>
                                <p:cTn id="39" presetID="1" presetClass="entr" presetSubtype="0" fill="hold" nodeType="withEffect">
                                  <p:stCondLst>
                                    <p:cond delay="0"/>
                                  </p:stCondLst>
                                  <p:childTnLst>
                                    <p:set>
                                      <p:cBhvr>
                                        <p:cTn id="40"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B9C79267-B5B8-4744-8446-E60B2D4148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12887" y="2479043"/>
            <a:ext cx="2476195" cy="1892680"/>
          </a:xfrm>
          <a:prstGeom prst="rect">
            <a:avLst/>
          </a:prstGeom>
        </p:spPr>
      </p:pic>
      <p:sp>
        <p:nvSpPr>
          <p:cNvPr id="17" name="Oval 16">
            <a:extLst>
              <a:ext uri="{FF2B5EF4-FFF2-40B4-BE49-F238E27FC236}">
                <a16:creationId xmlns:a16="http://schemas.microsoft.com/office/drawing/2014/main" id="{2889AF85-96B8-4FEE-9528-68AB01B57568}"/>
              </a:ext>
            </a:extLst>
          </p:cNvPr>
          <p:cNvSpPr/>
          <p:nvPr/>
        </p:nvSpPr>
        <p:spPr bwMode="auto">
          <a:xfrm rot="16200000">
            <a:off x="4933950" y="4014788"/>
            <a:ext cx="1685925" cy="1685925"/>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8" name="Oval 17">
            <a:extLst>
              <a:ext uri="{FF2B5EF4-FFF2-40B4-BE49-F238E27FC236}">
                <a16:creationId xmlns:a16="http://schemas.microsoft.com/office/drawing/2014/main" id="{DFCFC610-25E0-4668-8DBD-858E8ABD164E}"/>
              </a:ext>
            </a:extLst>
          </p:cNvPr>
          <p:cNvSpPr/>
          <p:nvPr/>
        </p:nvSpPr>
        <p:spPr bwMode="auto">
          <a:xfrm rot="16200000">
            <a:off x="4933950" y="1157288"/>
            <a:ext cx="1685925" cy="1685925"/>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cxnSp>
        <p:nvCxnSpPr>
          <p:cNvPr id="19" name="Straight Connector 18">
            <a:extLst>
              <a:ext uri="{FF2B5EF4-FFF2-40B4-BE49-F238E27FC236}">
                <a16:creationId xmlns:a16="http://schemas.microsoft.com/office/drawing/2014/main" id="{57EC8E5C-442F-4546-BE9E-417B23D88F78}"/>
              </a:ext>
            </a:extLst>
          </p:cNvPr>
          <p:cNvCxnSpPr>
            <a:cxnSpLocks/>
            <a:stCxn id="16" idx="3"/>
          </p:cNvCxnSpPr>
          <p:nvPr/>
        </p:nvCxnSpPr>
        <p:spPr bwMode="auto">
          <a:xfrm>
            <a:off x="3966216" y="4025065"/>
            <a:ext cx="990738" cy="68399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0" name="Straight Connector 19">
            <a:extLst>
              <a:ext uri="{FF2B5EF4-FFF2-40B4-BE49-F238E27FC236}">
                <a16:creationId xmlns:a16="http://schemas.microsoft.com/office/drawing/2014/main" id="{7EBFEC81-B1F9-4C93-B797-B3B152C4E39D}"/>
              </a:ext>
            </a:extLst>
          </p:cNvPr>
          <p:cNvCxnSpPr>
            <a:cxnSpLocks/>
            <a:stCxn id="16" idx="5"/>
          </p:cNvCxnSpPr>
          <p:nvPr/>
        </p:nvCxnSpPr>
        <p:spPr bwMode="auto">
          <a:xfrm flipV="1">
            <a:off x="3966216" y="2144492"/>
            <a:ext cx="990738" cy="688444"/>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30" name="Group 29">
            <a:extLst>
              <a:ext uri="{FF2B5EF4-FFF2-40B4-BE49-F238E27FC236}">
                <a16:creationId xmlns:a16="http://schemas.microsoft.com/office/drawing/2014/main" id="{753F8722-890E-48AA-B2EE-C56183DA4A44}"/>
              </a:ext>
            </a:extLst>
          </p:cNvPr>
          <p:cNvGrpSpPr/>
          <p:nvPr/>
        </p:nvGrpSpPr>
        <p:grpSpPr>
          <a:xfrm>
            <a:off x="2589644" y="3181758"/>
            <a:ext cx="1554888" cy="542384"/>
            <a:chOff x="2590246" y="3162947"/>
            <a:chExt cx="1554888" cy="542384"/>
          </a:xfrm>
        </p:grpSpPr>
        <p:pic>
          <p:nvPicPr>
            <p:cNvPr id="31" name="Picture 30">
              <a:extLst>
                <a:ext uri="{FF2B5EF4-FFF2-40B4-BE49-F238E27FC236}">
                  <a16:creationId xmlns:a16="http://schemas.microsoft.com/office/drawing/2014/main" id="{D6663310-11F9-41A3-89BC-68D182A3570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0246" y="3193806"/>
              <a:ext cx="619049" cy="473170"/>
            </a:xfrm>
            <a:prstGeom prst="rect">
              <a:avLst/>
            </a:prstGeom>
          </p:spPr>
        </p:pic>
        <p:pic>
          <p:nvPicPr>
            <p:cNvPr id="32" name="Picture 31">
              <a:extLst>
                <a:ext uri="{FF2B5EF4-FFF2-40B4-BE49-F238E27FC236}">
                  <a16:creationId xmlns:a16="http://schemas.microsoft.com/office/drawing/2014/main" id="{7F80C66D-9B1A-4F6D-A387-34D221A4E94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66950" y="3162947"/>
              <a:ext cx="209466" cy="542384"/>
            </a:xfrm>
            <a:prstGeom prst="rect">
              <a:avLst/>
            </a:prstGeom>
          </p:spPr>
        </p:pic>
        <p:pic>
          <p:nvPicPr>
            <p:cNvPr id="33" name="Picture 32">
              <a:extLst>
                <a:ext uri="{FF2B5EF4-FFF2-40B4-BE49-F238E27FC236}">
                  <a16:creationId xmlns:a16="http://schemas.microsoft.com/office/drawing/2014/main" id="{16E0952F-8C9C-4F17-A459-3FA8DE9D2C7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3526085" y="3193806"/>
              <a:ext cx="619049" cy="473170"/>
            </a:xfrm>
            <a:prstGeom prst="rect">
              <a:avLst/>
            </a:prstGeom>
          </p:spPr>
        </p:pic>
      </p:grpSp>
      <p:sp>
        <p:nvSpPr>
          <p:cNvPr id="2" name="Text Placeholder 1"/>
          <p:cNvSpPr>
            <a:spLocks noGrp="1"/>
          </p:cNvSpPr>
          <p:nvPr>
            <p:ph type="body" sz="quarter" idx="11"/>
          </p:nvPr>
        </p:nvSpPr>
        <p:spPr/>
        <p:txBody>
          <a:bodyPr/>
          <a:lstStyle/>
          <a:p>
            <a:r>
              <a:rPr lang="en-GB" dirty="0"/>
              <a:t>1.2 Part–part–whole</a:t>
            </a:r>
            <a:r>
              <a:rPr lang="en-US" dirty="0"/>
              <a:t> – step 4:3</a:t>
            </a:r>
          </a:p>
        </p:txBody>
      </p:sp>
      <p:pic>
        <p:nvPicPr>
          <p:cNvPr id="12" name="Picture 11">
            <a:extLst>
              <a:ext uri="{FF2B5EF4-FFF2-40B4-BE49-F238E27FC236}">
                <a16:creationId xmlns:a16="http://schemas.microsoft.com/office/drawing/2014/main" id="{F37B1499-DAEB-4FC1-967F-FAFCEED304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72893" y="2355607"/>
            <a:ext cx="837866" cy="2139552"/>
          </a:xfrm>
          <a:prstGeom prst="rect">
            <a:avLst/>
          </a:prstGeom>
        </p:spPr>
      </p:pic>
      <p:pic>
        <p:nvPicPr>
          <p:cNvPr id="13" name="Picture 12">
            <a:extLst>
              <a:ext uri="{FF2B5EF4-FFF2-40B4-BE49-F238E27FC236}">
                <a16:creationId xmlns:a16="http://schemas.microsoft.com/office/drawing/2014/main" id="{FFD39E1D-DA97-471B-A499-30CAFF29E3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5208857" y="2479043"/>
            <a:ext cx="2476195" cy="1892680"/>
          </a:xfrm>
          <a:prstGeom prst="rect">
            <a:avLst/>
          </a:prstGeom>
        </p:spPr>
      </p:pic>
      <p:sp>
        <p:nvSpPr>
          <p:cNvPr id="34" name="TextBox 33">
            <a:extLst>
              <a:ext uri="{FF2B5EF4-FFF2-40B4-BE49-F238E27FC236}">
                <a16:creationId xmlns:a16="http://schemas.microsoft.com/office/drawing/2014/main" id="{2D829254-8E9B-4F61-B3EF-8BD077DDBE0B}"/>
              </a:ext>
            </a:extLst>
          </p:cNvPr>
          <p:cNvSpPr txBox="1">
            <a:spLocks/>
          </p:cNvSpPr>
          <p:nvPr/>
        </p:nvSpPr>
        <p:spPr bwMode="auto">
          <a:xfrm>
            <a:off x="2543951" y="2602800"/>
            <a:ext cx="1652400" cy="1652400"/>
          </a:xfrm>
          <a:prstGeom prst="ellipse">
            <a:avLst/>
          </a:prstGeom>
          <a:solidFill>
            <a:srgbClr val="FFFFFF">
              <a:alpha val="55000"/>
            </a:srgbClr>
          </a:solidFill>
          <a:ln>
            <a:noFill/>
          </a:ln>
          <a:extLst>
            <a:ext uri="{FAA26D3D-D897-4be2-8F04-BA451C77F1D7}">
              <ma14:placeholderFlag xmlns:ma14="http://schemas.microsoft.com/office/mac/drawingml/2011/main" xmlns="" val="1"/>
            </a:ext>
          </a:extLst>
        </p:spPr>
        <p:txBody>
          <a:bodyPr vert="horz" wrap="none" lIns="91440" tIns="45720" rIns="91440" bIns="45720" numCol="1" rtlCol="0" anchor="ctr" anchorCtr="0" compatLnSpc="1">
            <a:prstTxWarp prst="textNoShape">
              <a:avLst/>
            </a:prstTxWarp>
            <a:spAutoFit/>
          </a:bodyPr>
          <a:lstStyle/>
          <a:p>
            <a:pPr algn="ctr">
              <a:buClr>
                <a:srgbClr val="82CBDD"/>
              </a:buClr>
              <a:buNone/>
            </a:pPr>
            <a:r>
              <a:rPr lang="en-GB" sz="2400" dirty="0">
                <a:latin typeface="Myriad Pro Semibold"/>
                <a:ea typeface="Myriad Pro Semibold" charset="0"/>
                <a:cs typeface="Myriad Pro Semibold" charset="0"/>
              </a:rPr>
              <a:t>3</a:t>
            </a:r>
          </a:p>
        </p:txBody>
      </p:sp>
      <p:sp>
        <p:nvSpPr>
          <p:cNvPr id="16" name="Oval 15">
            <a:extLst>
              <a:ext uri="{FF2B5EF4-FFF2-40B4-BE49-F238E27FC236}">
                <a16:creationId xmlns:a16="http://schemas.microsoft.com/office/drawing/2014/main" id="{903DE20C-8806-44CE-A948-6D2354E3994B}"/>
              </a:ext>
            </a:extLst>
          </p:cNvPr>
          <p:cNvSpPr/>
          <p:nvPr/>
        </p:nvSpPr>
        <p:spPr bwMode="auto">
          <a:xfrm rot="16200000">
            <a:off x="2527189" y="2586038"/>
            <a:ext cx="1685925" cy="1685925"/>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489748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4" presetClass="path" presetSubtype="0" accel="50000" decel="50000" fill="hold" nodeType="clickEffect">
                                  <p:stCondLst>
                                    <p:cond delay="0"/>
                                  </p:stCondLst>
                                  <p:childTnLst>
                                    <p:animMotion origin="layout" path="M -3.33333E-6 2.96296E-6 L -0.1342 0.00347 " pathEditMode="relative" rAng="0" ptsTypes="AA">
                                      <p:cBhvr>
                                        <p:cTn id="6" dur="2000" fill="hold"/>
                                        <p:tgtEl>
                                          <p:spTgt spid="12"/>
                                        </p:tgtEl>
                                        <p:attrNameLst>
                                          <p:attrName>ppt_x</p:attrName>
                                          <p:attrName>ppt_y</p:attrName>
                                        </p:attrNameLst>
                                      </p:cBhvr>
                                      <p:rCtr x="-6719" y="162"/>
                                    </p:animMotion>
                                  </p:childTnLst>
                                </p:cTn>
                              </p:par>
                              <p:par>
                                <p:cTn id="7" presetID="6" presetClass="emph" presetSubtype="0" fill="hold" nodeType="withEffect">
                                  <p:stCondLst>
                                    <p:cond delay="0"/>
                                  </p:stCondLst>
                                  <p:childTnLst>
                                    <p:animScale>
                                      <p:cBhvr>
                                        <p:cTn id="8" dur="2000" fill="hold"/>
                                        <p:tgtEl>
                                          <p:spTgt spid="12"/>
                                        </p:tgtEl>
                                      </p:cBhvr>
                                      <p:by x="25000" y="25000"/>
                                    </p:animScale>
                                  </p:childTnLst>
                                </p:cTn>
                              </p:par>
                              <p:par>
                                <p:cTn id="9" presetID="49" presetClass="path" presetSubtype="0" accel="50000" decel="50000" fill="hold" nodeType="withEffect">
                                  <p:stCondLst>
                                    <p:cond delay="0"/>
                                  </p:stCondLst>
                                  <p:childTnLst>
                                    <p:animMotion origin="layout" path="M -4.72222E-6 2.96296E-6 L -0.28576 0.00486 " pathEditMode="relative" rAng="0" ptsTypes="AA">
                                      <p:cBhvr>
                                        <p:cTn id="10" dur="2000" fill="hold"/>
                                        <p:tgtEl>
                                          <p:spTgt spid="13"/>
                                        </p:tgtEl>
                                        <p:attrNameLst>
                                          <p:attrName>ppt_x</p:attrName>
                                          <p:attrName>ppt_y</p:attrName>
                                        </p:attrNameLst>
                                      </p:cBhvr>
                                      <p:rCtr x="-14288" y="231"/>
                                    </p:animMotion>
                                  </p:childTnLst>
                                </p:cTn>
                              </p:par>
                              <p:par>
                                <p:cTn id="11" presetID="6" presetClass="emph" presetSubtype="0" fill="hold" nodeType="withEffect">
                                  <p:stCondLst>
                                    <p:cond delay="0"/>
                                  </p:stCondLst>
                                  <p:childTnLst>
                                    <p:animScale>
                                      <p:cBhvr>
                                        <p:cTn id="12" dur="2000" fill="hold"/>
                                        <p:tgtEl>
                                          <p:spTgt spid="13"/>
                                        </p:tgtEl>
                                      </p:cBhvr>
                                      <p:by x="25000" y="25000"/>
                                    </p:animScale>
                                  </p:childTnLst>
                                </p:cTn>
                              </p:par>
                              <p:par>
                                <p:cTn id="13" presetID="42" presetClass="path" presetSubtype="0" accel="50000" decel="50000" fill="hold" nodeType="withEffect">
                                  <p:stCondLst>
                                    <p:cond delay="0"/>
                                  </p:stCondLst>
                                  <p:childTnLst>
                                    <p:animMotion origin="layout" path="M 1.94444E-6 2.96296E-6 L 0.01736 0.00347 " pathEditMode="relative" rAng="0" ptsTypes="AA">
                                      <p:cBhvr>
                                        <p:cTn id="14" dur="2000" fill="hold"/>
                                        <p:tgtEl>
                                          <p:spTgt spid="10"/>
                                        </p:tgtEl>
                                        <p:attrNameLst>
                                          <p:attrName>ppt_x</p:attrName>
                                          <p:attrName>ppt_y</p:attrName>
                                        </p:attrNameLst>
                                      </p:cBhvr>
                                      <p:rCtr x="868" y="162"/>
                                    </p:animMotion>
                                  </p:childTnLst>
                                </p:cTn>
                              </p:par>
                              <p:par>
                                <p:cTn id="15" presetID="6" presetClass="emph" presetSubtype="0" fill="hold" nodeType="withEffect">
                                  <p:stCondLst>
                                    <p:cond delay="0"/>
                                  </p:stCondLst>
                                  <p:childTnLst>
                                    <p:animScale>
                                      <p:cBhvr>
                                        <p:cTn id="16" dur="2000" fill="hold"/>
                                        <p:tgtEl>
                                          <p:spTgt spid="10"/>
                                        </p:tgtEl>
                                      </p:cBhvr>
                                      <p:by x="25000" y="25000"/>
                                    </p:animScale>
                                  </p:childTnLst>
                                </p:cTn>
                              </p:par>
                            </p:childTnLst>
                          </p:cTn>
                        </p:par>
                        <p:par>
                          <p:cTn id="17" fill="hold">
                            <p:stCondLst>
                              <p:cond delay="2000"/>
                            </p:stCondLst>
                            <p:childTnLst>
                              <p:par>
                                <p:cTn id="18" presetID="1" presetClass="exit" presetSubtype="0" fill="hold" nodeType="afterEffect">
                                  <p:stCondLst>
                                    <p:cond delay="0"/>
                                  </p:stCondLst>
                                  <p:childTnLst>
                                    <p:set>
                                      <p:cBhvr>
                                        <p:cTn id="19" dur="1" fill="hold">
                                          <p:stCondLst>
                                            <p:cond delay="0"/>
                                          </p:stCondLst>
                                        </p:cTn>
                                        <p:tgtEl>
                                          <p:spTgt spid="12"/>
                                        </p:tgtEl>
                                        <p:attrNameLst>
                                          <p:attrName>style.visibility</p:attrName>
                                        </p:attrNameLst>
                                      </p:cBhvr>
                                      <p:to>
                                        <p:strVal val="hidden"/>
                                      </p:to>
                                    </p:set>
                                  </p:childTnLst>
                                </p:cTn>
                              </p:par>
                              <p:par>
                                <p:cTn id="20" presetID="1" presetClass="exit" presetSubtype="0" fill="hold" nodeType="withEffect">
                                  <p:stCondLst>
                                    <p:cond delay="0"/>
                                  </p:stCondLst>
                                  <p:childTnLst>
                                    <p:set>
                                      <p:cBhvr>
                                        <p:cTn id="21" dur="1" fill="hold">
                                          <p:stCondLst>
                                            <p:cond delay="0"/>
                                          </p:stCondLst>
                                        </p:cTn>
                                        <p:tgtEl>
                                          <p:spTgt spid="13"/>
                                        </p:tgtEl>
                                        <p:attrNameLst>
                                          <p:attrName>style.visibility</p:attrName>
                                        </p:attrNameLst>
                                      </p:cBhvr>
                                      <p:to>
                                        <p:strVal val="hidden"/>
                                      </p:to>
                                    </p:set>
                                  </p:childTnLst>
                                </p:cTn>
                              </p:par>
                              <p:par>
                                <p:cTn id="22" presetID="1" presetClass="exit" presetSubtype="0" fill="hold" nodeType="withEffect">
                                  <p:stCondLst>
                                    <p:cond delay="0"/>
                                  </p:stCondLst>
                                  <p:childTnLst>
                                    <p:set>
                                      <p:cBhvr>
                                        <p:cTn id="23" dur="1" fill="hold">
                                          <p:stCondLst>
                                            <p:cond delay="0"/>
                                          </p:stCondLst>
                                        </p:cTn>
                                        <p:tgtEl>
                                          <p:spTgt spid="10"/>
                                        </p:tgtEl>
                                        <p:attrNameLst>
                                          <p:attrName>style.visibility</p:attrName>
                                        </p:attrNameLst>
                                      </p:cBhvr>
                                      <p:to>
                                        <p:strVal val="hidden"/>
                                      </p:to>
                                    </p:set>
                                  </p:childTnLst>
                                </p:cTn>
                              </p:par>
                              <p:par>
                                <p:cTn id="24" presetID="1" presetClass="entr" presetSubtype="0" fill="hold" nodeType="withEffect">
                                  <p:stCondLst>
                                    <p:cond delay="0"/>
                                  </p:stCondLst>
                                  <p:childTnLst>
                                    <p:set>
                                      <p:cBhvr>
                                        <p:cTn id="25" dur="1" fill="hold">
                                          <p:stCondLst>
                                            <p:cond delay="0"/>
                                          </p:stCondLst>
                                        </p:cTn>
                                        <p:tgtEl>
                                          <p:spTgt spid="30"/>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21" presetClass="entr" presetSubtype="1"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heel(1)">
                                      <p:cBhvr>
                                        <p:cTn id="30" dur="2000"/>
                                        <p:tgtEl>
                                          <p:spTgt spid="16"/>
                                        </p:tgtEl>
                                      </p:cBhvr>
                                    </p:animEffect>
                                  </p:childTnLst>
                                </p:cTn>
                              </p:par>
                            </p:childTnLst>
                          </p:cTn>
                        </p:par>
                        <p:par>
                          <p:cTn id="31" fill="hold">
                            <p:stCondLst>
                              <p:cond delay="2000"/>
                            </p:stCondLst>
                            <p:childTnLst>
                              <p:par>
                                <p:cTn id="32" presetID="22" presetClass="entr" presetSubtype="8" fill="hold" nodeType="after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wipe(left)">
                                      <p:cBhvr>
                                        <p:cTn id="34" dur="500"/>
                                        <p:tgtEl>
                                          <p:spTgt spid="20"/>
                                        </p:tgtEl>
                                      </p:cBhvr>
                                    </p:animEffect>
                                  </p:childTnLst>
                                </p:cTn>
                              </p:par>
                              <p:par>
                                <p:cTn id="35" presetID="22" presetClass="entr" presetSubtype="8"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ipe(left)">
                                      <p:cBhvr>
                                        <p:cTn id="37" dur="500"/>
                                        <p:tgtEl>
                                          <p:spTgt spid="19"/>
                                        </p:tgtEl>
                                      </p:cBhvr>
                                    </p:animEffect>
                                  </p:childTnLst>
                                </p:cTn>
                              </p:par>
                            </p:childTnLst>
                          </p:cTn>
                        </p:par>
                        <p:par>
                          <p:cTn id="38" fill="hold">
                            <p:stCondLst>
                              <p:cond delay="2500"/>
                            </p:stCondLst>
                            <p:childTnLst>
                              <p:par>
                                <p:cTn id="39" presetID="21" presetClass="entr" presetSubtype="1"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wheel(1)">
                                      <p:cBhvr>
                                        <p:cTn id="41" dur="2000"/>
                                        <p:tgtEl>
                                          <p:spTgt spid="18"/>
                                        </p:tgtEl>
                                      </p:cBhvr>
                                    </p:animEffect>
                                  </p:childTnLst>
                                </p:cTn>
                              </p:par>
                              <p:par>
                                <p:cTn id="42" presetID="21" presetClass="entr" presetSubtype="1" fill="hold" grpId="0" nodeType="with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heel(1)">
                                      <p:cBhvr>
                                        <p:cTn id="44" dur="2000"/>
                                        <p:tgtEl>
                                          <p:spTgt spid="17"/>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fade">
                                      <p:cBhvr>
                                        <p:cTn id="4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34" grpId="0" animBg="1"/>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a:extLst>
              <a:ext uri="{FF2B5EF4-FFF2-40B4-BE49-F238E27FC236}">
                <a16:creationId xmlns:a16="http://schemas.microsoft.com/office/drawing/2014/main" id="{1B908E8B-0A5B-48AD-BD1F-1D8E7C17286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66348" y="3181758"/>
            <a:ext cx="209466" cy="542384"/>
          </a:xfrm>
          <a:prstGeom prst="rect">
            <a:avLst/>
          </a:prstGeom>
        </p:spPr>
      </p:pic>
      <p:sp>
        <p:nvSpPr>
          <p:cNvPr id="2" name="Text Placeholder 1"/>
          <p:cNvSpPr>
            <a:spLocks noGrp="1"/>
          </p:cNvSpPr>
          <p:nvPr>
            <p:ph type="body" sz="quarter" idx="11"/>
          </p:nvPr>
        </p:nvSpPr>
        <p:spPr/>
        <p:txBody>
          <a:bodyPr/>
          <a:lstStyle/>
          <a:p>
            <a:r>
              <a:rPr lang="en-GB" dirty="0"/>
              <a:t>1.2 Part–part–whole</a:t>
            </a:r>
            <a:r>
              <a:rPr lang="en-US" dirty="0"/>
              <a:t> – step 4:3</a:t>
            </a:r>
          </a:p>
        </p:txBody>
      </p:sp>
      <p:sp>
        <p:nvSpPr>
          <p:cNvPr id="9" name="Oval 8">
            <a:extLst>
              <a:ext uri="{FF2B5EF4-FFF2-40B4-BE49-F238E27FC236}">
                <a16:creationId xmlns:a16="http://schemas.microsoft.com/office/drawing/2014/main" id="{A5F8B412-41AB-4FA8-BF49-0331986A9621}"/>
              </a:ext>
            </a:extLst>
          </p:cNvPr>
          <p:cNvSpPr/>
          <p:nvPr/>
        </p:nvSpPr>
        <p:spPr bwMode="auto">
          <a:xfrm rot="16200000">
            <a:off x="2524126" y="2586038"/>
            <a:ext cx="1685925" cy="1685925"/>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1" name="Oval 10">
            <a:extLst>
              <a:ext uri="{FF2B5EF4-FFF2-40B4-BE49-F238E27FC236}">
                <a16:creationId xmlns:a16="http://schemas.microsoft.com/office/drawing/2014/main" id="{7C0E2FE5-2404-40DD-AAF6-4FAA1DC95987}"/>
              </a:ext>
            </a:extLst>
          </p:cNvPr>
          <p:cNvSpPr/>
          <p:nvPr/>
        </p:nvSpPr>
        <p:spPr bwMode="auto">
          <a:xfrm rot="16200000">
            <a:off x="4933950" y="4014788"/>
            <a:ext cx="1685925" cy="1685925"/>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4" name="Oval 13">
            <a:extLst>
              <a:ext uri="{FF2B5EF4-FFF2-40B4-BE49-F238E27FC236}">
                <a16:creationId xmlns:a16="http://schemas.microsoft.com/office/drawing/2014/main" id="{D7876C85-8F41-40B8-B005-DCA589303DD1}"/>
              </a:ext>
            </a:extLst>
          </p:cNvPr>
          <p:cNvSpPr/>
          <p:nvPr/>
        </p:nvSpPr>
        <p:spPr bwMode="auto">
          <a:xfrm rot="16200000">
            <a:off x="4933950" y="1157288"/>
            <a:ext cx="1685925" cy="1685925"/>
          </a:xfrm>
          <a:prstGeom prst="ellips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cxnSp>
        <p:nvCxnSpPr>
          <p:cNvPr id="15" name="Straight Connector 14">
            <a:extLst>
              <a:ext uri="{FF2B5EF4-FFF2-40B4-BE49-F238E27FC236}">
                <a16:creationId xmlns:a16="http://schemas.microsoft.com/office/drawing/2014/main" id="{1809898A-D20F-44D5-A71F-4757B55F547B}"/>
              </a:ext>
            </a:extLst>
          </p:cNvPr>
          <p:cNvCxnSpPr>
            <a:cxnSpLocks/>
            <a:stCxn id="9" idx="3"/>
          </p:cNvCxnSpPr>
          <p:nvPr/>
        </p:nvCxnSpPr>
        <p:spPr bwMode="auto">
          <a:xfrm>
            <a:off x="3963153" y="4025065"/>
            <a:ext cx="993801" cy="683995"/>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Straight Connector 15">
            <a:extLst>
              <a:ext uri="{FF2B5EF4-FFF2-40B4-BE49-F238E27FC236}">
                <a16:creationId xmlns:a16="http://schemas.microsoft.com/office/drawing/2014/main" id="{DBDB9C59-2D70-4CDA-AB91-7E442A311DBA}"/>
              </a:ext>
            </a:extLst>
          </p:cNvPr>
          <p:cNvCxnSpPr>
            <a:cxnSpLocks/>
            <a:stCxn id="9" idx="5"/>
          </p:cNvCxnSpPr>
          <p:nvPr/>
        </p:nvCxnSpPr>
        <p:spPr bwMode="auto">
          <a:xfrm flipV="1">
            <a:off x="3963153" y="2144492"/>
            <a:ext cx="993801" cy="688444"/>
          </a:xfrm>
          <a:prstGeom prst="line">
            <a:avLst/>
          </a:prstGeom>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7" name="Group 6">
            <a:extLst>
              <a:ext uri="{FF2B5EF4-FFF2-40B4-BE49-F238E27FC236}">
                <a16:creationId xmlns:a16="http://schemas.microsoft.com/office/drawing/2014/main" id="{E6050C43-7341-4108-AB3F-036CDF0CAAF2}"/>
              </a:ext>
            </a:extLst>
          </p:cNvPr>
          <p:cNvGrpSpPr/>
          <p:nvPr/>
        </p:nvGrpSpPr>
        <p:grpSpPr>
          <a:xfrm>
            <a:off x="2589644" y="3212617"/>
            <a:ext cx="1554888" cy="473170"/>
            <a:chOff x="2589644" y="3212617"/>
            <a:chExt cx="1554888" cy="473170"/>
          </a:xfrm>
        </p:grpSpPr>
        <p:pic>
          <p:nvPicPr>
            <p:cNvPr id="17" name="Picture 16">
              <a:extLst>
                <a:ext uri="{FF2B5EF4-FFF2-40B4-BE49-F238E27FC236}">
                  <a16:creationId xmlns:a16="http://schemas.microsoft.com/office/drawing/2014/main" id="{99A227A3-58D9-4286-9405-42016071F9F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89644" y="3212617"/>
              <a:ext cx="619049" cy="473170"/>
            </a:xfrm>
            <a:prstGeom prst="rect">
              <a:avLst/>
            </a:prstGeom>
          </p:spPr>
        </p:pic>
        <p:pic>
          <p:nvPicPr>
            <p:cNvPr id="19" name="Picture 18">
              <a:extLst>
                <a:ext uri="{FF2B5EF4-FFF2-40B4-BE49-F238E27FC236}">
                  <a16:creationId xmlns:a16="http://schemas.microsoft.com/office/drawing/2014/main" id="{2C2B8187-3D24-4BF5-92D6-C03D4A8220D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3525483" y="3212617"/>
              <a:ext cx="619049" cy="473170"/>
            </a:xfrm>
            <a:prstGeom prst="rect">
              <a:avLst/>
            </a:prstGeom>
          </p:spPr>
        </p:pic>
      </p:grpSp>
      <p:grpSp>
        <p:nvGrpSpPr>
          <p:cNvPr id="6" name="Group 5">
            <a:extLst>
              <a:ext uri="{FF2B5EF4-FFF2-40B4-BE49-F238E27FC236}">
                <a16:creationId xmlns:a16="http://schemas.microsoft.com/office/drawing/2014/main" id="{2892CAC4-C9C8-4974-937D-2242E624A7B6}"/>
              </a:ext>
            </a:extLst>
          </p:cNvPr>
          <p:cNvGrpSpPr/>
          <p:nvPr/>
        </p:nvGrpSpPr>
        <p:grpSpPr>
          <a:xfrm>
            <a:off x="4999468" y="1763665"/>
            <a:ext cx="1554888" cy="473170"/>
            <a:chOff x="5010971" y="1749577"/>
            <a:chExt cx="1554888" cy="473170"/>
          </a:xfrm>
        </p:grpSpPr>
        <p:pic>
          <p:nvPicPr>
            <p:cNvPr id="21" name="Picture 20">
              <a:extLst>
                <a:ext uri="{FF2B5EF4-FFF2-40B4-BE49-F238E27FC236}">
                  <a16:creationId xmlns:a16="http://schemas.microsoft.com/office/drawing/2014/main" id="{3ABA8F8D-192B-4131-901A-872A9F7E8C1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10971" y="1749577"/>
              <a:ext cx="619049" cy="473170"/>
            </a:xfrm>
            <a:prstGeom prst="rect">
              <a:avLst/>
            </a:prstGeom>
          </p:spPr>
        </p:pic>
        <p:pic>
          <p:nvPicPr>
            <p:cNvPr id="23" name="Picture 22">
              <a:extLst>
                <a:ext uri="{FF2B5EF4-FFF2-40B4-BE49-F238E27FC236}">
                  <a16:creationId xmlns:a16="http://schemas.microsoft.com/office/drawing/2014/main" id="{EA65B878-FF05-42B9-8F6D-0D27615706E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5946810" y="1749577"/>
              <a:ext cx="619049" cy="473170"/>
            </a:xfrm>
            <a:prstGeom prst="rect">
              <a:avLst/>
            </a:prstGeom>
          </p:spPr>
        </p:pic>
      </p:grpSp>
      <p:pic>
        <p:nvPicPr>
          <p:cNvPr id="24" name="Picture 23">
            <a:extLst>
              <a:ext uri="{FF2B5EF4-FFF2-40B4-BE49-F238E27FC236}">
                <a16:creationId xmlns:a16="http://schemas.microsoft.com/office/drawing/2014/main" id="{6BBD2703-2BA7-4906-8BF6-24E1D6A8A2C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72179" y="4586558"/>
            <a:ext cx="209466" cy="542384"/>
          </a:xfrm>
          <a:prstGeom prst="rect">
            <a:avLst/>
          </a:prstGeom>
        </p:spPr>
      </p:pic>
      <p:sp>
        <p:nvSpPr>
          <p:cNvPr id="26" name="TextBox 25">
            <a:extLst>
              <a:ext uri="{FF2B5EF4-FFF2-40B4-BE49-F238E27FC236}">
                <a16:creationId xmlns:a16="http://schemas.microsoft.com/office/drawing/2014/main" id="{4D0DA348-108B-4600-AC2C-5A3543E75994}"/>
              </a:ext>
            </a:extLst>
          </p:cNvPr>
          <p:cNvSpPr txBox="1"/>
          <p:nvPr/>
        </p:nvSpPr>
        <p:spPr bwMode="auto">
          <a:xfrm>
            <a:off x="3274723" y="3198168"/>
            <a:ext cx="184730" cy="461665"/>
          </a:xfrm>
          <a:prstGeom prst="rect">
            <a:avLst/>
          </a:prstGeom>
          <a:solidFill>
            <a:srgbClr val="FFFFFF">
              <a:alpha val="50196"/>
            </a:srgbClr>
          </a:solidFill>
          <a:ln>
            <a:noFill/>
          </a:ln>
          <a:extLst>
            <a:ext uri="{FAA26D3D-D897-4be2-8F04-BA451C77F1D7}">
              <ma14:placeholderFlag xmlns:ma14="http://schemas.microsoft.com/office/mac/drawingml/2011/main" xmlns="" val="1"/>
            </a:ext>
          </a:extLst>
        </p:spPr>
        <p:txBody>
          <a:bodyPr vert="horz" wrap="none" lIns="91440" tIns="45720" rIns="91440" bIns="45720" numCol="1" rtlCol="0" anchor="ctr" anchorCtr="0" compatLnSpc="1">
            <a:prstTxWarp prst="textNoShape">
              <a:avLst/>
            </a:prstTxWarp>
            <a:spAutoFit/>
          </a:bodyPr>
          <a:lstStyle/>
          <a:p>
            <a:pPr algn="ctr">
              <a:buClr>
                <a:srgbClr val="82CBDD"/>
              </a:buClr>
              <a:buNone/>
            </a:pPr>
            <a:endParaRPr lang="en-GB" sz="2400" b="1" dirty="0">
              <a:latin typeface="Myriad Pro" panose="020B0503030403020204" pitchFamily="34" charset="0"/>
              <a:ea typeface="Myriad Pro Semibold" charset="0"/>
              <a:cs typeface="Myriad Pro Semibold" charset="0"/>
            </a:endParaRPr>
          </a:p>
        </p:txBody>
      </p:sp>
      <p:sp>
        <p:nvSpPr>
          <p:cNvPr id="28" name="TextBox 27">
            <a:extLst>
              <a:ext uri="{FF2B5EF4-FFF2-40B4-BE49-F238E27FC236}">
                <a16:creationId xmlns:a16="http://schemas.microsoft.com/office/drawing/2014/main" id="{44C39C64-762F-4044-944C-6A1DB34C679A}"/>
              </a:ext>
            </a:extLst>
          </p:cNvPr>
          <p:cNvSpPr txBox="1"/>
          <p:nvPr/>
        </p:nvSpPr>
        <p:spPr bwMode="auto">
          <a:xfrm>
            <a:off x="4950305" y="1175149"/>
            <a:ext cx="1652400" cy="1652400"/>
          </a:xfrm>
          <a:prstGeom prst="ellipse">
            <a:avLst/>
          </a:prstGeom>
          <a:solidFill>
            <a:srgbClr val="FFFFFF">
              <a:alpha val="55000"/>
            </a:srgbClr>
          </a:solidFill>
          <a:ln>
            <a:noFill/>
          </a:ln>
          <a:extLst>
            <a:ext uri="{FAA26D3D-D897-4be2-8F04-BA451C77F1D7}">
              <ma14:placeholderFlag xmlns:ma14="http://schemas.microsoft.com/office/mac/drawingml/2011/main" xmlns="" val="1"/>
            </a:ext>
          </a:extLst>
        </p:spPr>
        <p:txBody>
          <a:bodyPr vert="horz" wrap="none" lIns="91440" tIns="45720" rIns="91440" bIns="45720" numCol="1" rtlCol="0" anchor="ctr" anchorCtr="0" compatLnSpc="1">
            <a:prstTxWarp prst="textNoShape">
              <a:avLst/>
            </a:prstTxWarp>
            <a:spAutoFit/>
          </a:bodyPr>
          <a:lstStyle/>
          <a:p>
            <a:pPr algn="ctr">
              <a:buClr>
                <a:srgbClr val="82CBDD"/>
              </a:buClr>
              <a:buNone/>
            </a:pPr>
            <a:r>
              <a:rPr lang="en-GB" sz="2400" dirty="0">
                <a:latin typeface="Myriad Pro Semibold"/>
                <a:ea typeface="Myriad Pro Semibold" charset="0"/>
                <a:cs typeface="Myriad Pro Semibold" charset="0"/>
              </a:rPr>
              <a:t>2</a:t>
            </a:r>
          </a:p>
        </p:txBody>
      </p:sp>
      <p:sp>
        <p:nvSpPr>
          <p:cNvPr id="29" name="TextBox 28">
            <a:extLst>
              <a:ext uri="{FF2B5EF4-FFF2-40B4-BE49-F238E27FC236}">
                <a16:creationId xmlns:a16="http://schemas.microsoft.com/office/drawing/2014/main" id="{5C09DAE1-FD01-483D-9859-053F8A94AC13}"/>
              </a:ext>
            </a:extLst>
          </p:cNvPr>
          <p:cNvSpPr txBox="1"/>
          <p:nvPr/>
        </p:nvSpPr>
        <p:spPr bwMode="auto">
          <a:xfrm>
            <a:off x="4950621" y="4031899"/>
            <a:ext cx="1652400" cy="1652400"/>
          </a:xfrm>
          <a:prstGeom prst="ellipse">
            <a:avLst/>
          </a:prstGeom>
          <a:solidFill>
            <a:srgbClr val="FFFFFF">
              <a:alpha val="55000"/>
            </a:srgbClr>
          </a:solidFill>
          <a:ln>
            <a:noFill/>
          </a:ln>
          <a:extLst>
            <a:ext uri="{FAA26D3D-D897-4be2-8F04-BA451C77F1D7}">
              <ma14:placeholderFlag xmlns:ma14="http://schemas.microsoft.com/office/mac/drawingml/2011/main" xmlns="" val="1"/>
            </a:ext>
          </a:extLst>
        </p:spPr>
        <p:txBody>
          <a:bodyPr vert="horz" wrap="none" lIns="91440" tIns="45720" rIns="91440" bIns="45720" numCol="1" rtlCol="0" anchor="ctr" anchorCtr="0" compatLnSpc="1">
            <a:prstTxWarp prst="textNoShape">
              <a:avLst/>
            </a:prstTxWarp>
            <a:spAutoFit/>
          </a:bodyPr>
          <a:lstStyle/>
          <a:p>
            <a:pPr algn="ctr">
              <a:buClr>
                <a:srgbClr val="82CBDD"/>
              </a:buClr>
              <a:buNone/>
            </a:pPr>
            <a:r>
              <a:rPr lang="en-GB" sz="2400" dirty="0">
                <a:latin typeface="Myriad Pro Semibold"/>
                <a:ea typeface="Myriad Pro Semibold" charset="0"/>
                <a:cs typeface="Myriad Pro Semibold" charset="0"/>
              </a:rPr>
              <a:t>1</a:t>
            </a:r>
          </a:p>
        </p:txBody>
      </p:sp>
      <p:sp>
        <p:nvSpPr>
          <p:cNvPr id="22" name="TextBox 21">
            <a:extLst>
              <a:ext uri="{FF2B5EF4-FFF2-40B4-BE49-F238E27FC236}">
                <a16:creationId xmlns:a16="http://schemas.microsoft.com/office/drawing/2014/main" id="{48A68490-7F4C-406F-AFEB-BCE087CBF9A7}"/>
              </a:ext>
            </a:extLst>
          </p:cNvPr>
          <p:cNvSpPr txBox="1">
            <a:spLocks/>
          </p:cNvSpPr>
          <p:nvPr/>
        </p:nvSpPr>
        <p:spPr bwMode="auto">
          <a:xfrm>
            <a:off x="2541279" y="2600329"/>
            <a:ext cx="1652400" cy="1652400"/>
          </a:xfrm>
          <a:prstGeom prst="ellipse">
            <a:avLst/>
          </a:prstGeom>
          <a:solidFill>
            <a:srgbClr val="FFFFFF">
              <a:alpha val="55000"/>
            </a:srgbClr>
          </a:solidFill>
          <a:ln>
            <a:noFill/>
          </a:ln>
          <a:extLst>
            <a:ext uri="{FAA26D3D-D897-4be2-8F04-BA451C77F1D7}">
              <ma14:placeholderFlag xmlns:ma14="http://schemas.microsoft.com/office/mac/drawingml/2011/main" xmlns="" val="1"/>
            </a:ext>
          </a:extLst>
        </p:spPr>
        <p:txBody>
          <a:bodyPr vert="horz" wrap="none" lIns="91440" tIns="45720" rIns="91440" bIns="45720" numCol="1" rtlCol="0" anchor="ctr" anchorCtr="0" compatLnSpc="1">
            <a:prstTxWarp prst="textNoShape">
              <a:avLst/>
            </a:prstTxWarp>
            <a:spAutoFit/>
          </a:bodyPr>
          <a:lstStyle/>
          <a:p>
            <a:pPr algn="ctr">
              <a:buClr>
                <a:srgbClr val="82CBDD"/>
              </a:buClr>
              <a:buNone/>
            </a:pPr>
            <a:r>
              <a:rPr lang="en-GB" sz="2400" dirty="0">
                <a:latin typeface="Myriad Pro Semibold"/>
                <a:ea typeface="Myriad Pro Semibold" charset="0"/>
                <a:cs typeface="Myriad Pro Semibold" charset="0"/>
              </a:rPr>
              <a:t>3</a:t>
            </a:r>
          </a:p>
        </p:txBody>
      </p:sp>
    </p:spTree>
    <p:extLst>
      <p:ext uri="{BB962C8B-B14F-4D97-AF65-F5344CB8AC3E}">
        <p14:creationId xmlns:p14="http://schemas.microsoft.com/office/powerpoint/2010/main" val="1573858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afterEffect">
                                  <p:stCondLst>
                                    <p:cond delay="0"/>
                                  </p:stCondLst>
                                  <p:childTnLst>
                                    <p:animMotion origin="layout" path="M 8.33333E-7 7.40741E-7 L 0.26354 -0.21181 " pathEditMode="relative" rAng="0" ptsTypes="AA">
                                      <p:cBhvr>
                                        <p:cTn id="6" dur="2000" fill="hold"/>
                                        <p:tgtEl>
                                          <p:spTgt spid="7"/>
                                        </p:tgtEl>
                                        <p:attrNameLst>
                                          <p:attrName>ppt_x</p:attrName>
                                          <p:attrName>ppt_y</p:attrName>
                                        </p:attrNameLst>
                                      </p:cBhvr>
                                      <p:rCtr x="13177" y="-10602"/>
                                    </p:animMotion>
                                  </p:childTnLst>
                                </p:cTn>
                              </p:par>
                              <p:par>
                                <p:cTn id="7" presetID="63" presetClass="path" presetSubtype="0" accel="50000" decel="50000" fill="hold" nodeType="withEffect">
                                  <p:stCondLst>
                                    <p:cond delay="0"/>
                                  </p:stCondLst>
                                  <p:childTnLst>
                                    <p:animMotion origin="layout" path="M 3.61111E-6 -2.22222E-6 L 0.26302 0.20486 " pathEditMode="relative" rAng="0" ptsTypes="AA">
                                      <p:cBhvr>
                                        <p:cTn id="8" dur="2000" fill="hold"/>
                                        <p:tgtEl>
                                          <p:spTgt spid="27"/>
                                        </p:tgtEl>
                                        <p:attrNameLst>
                                          <p:attrName>ppt_x</p:attrName>
                                          <p:attrName>ppt_y</p:attrName>
                                        </p:attrNameLst>
                                      </p:cBhvr>
                                      <p:rCtr x="13142" y="10231"/>
                                    </p:animMotion>
                                  </p:childTnLst>
                                </p:cTn>
                              </p:par>
                            </p:childTnLst>
                          </p:cTn>
                        </p:par>
                        <p:par>
                          <p:cTn id="9" fill="hold">
                            <p:stCondLst>
                              <p:cond delay="2000"/>
                            </p:stCondLst>
                            <p:childTnLst>
                              <p:par>
                                <p:cTn id="10" presetID="1"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24"/>
                                        </p:tgtEl>
                                        <p:attrNameLst>
                                          <p:attrName>style.visibility</p:attrName>
                                        </p:attrNameLst>
                                      </p:cBhvr>
                                      <p:to>
                                        <p:strVal val="visible"/>
                                      </p:to>
                                    </p:set>
                                  </p:childTnLst>
                                </p:cTn>
                              </p:par>
                              <p:par>
                                <p:cTn id="14" presetID="1" presetClass="exit" presetSubtype="0" fill="hold" nodeType="withEffect">
                                  <p:stCondLst>
                                    <p:cond delay="0"/>
                                  </p:stCondLst>
                                  <p:childTnLst>
                                    <p:set>
                                      <p:cBhvr>
                                        <p:cTn id="15" dur="1" fill="hold">
                                          <p:stCondLst>
                                            <p:cond delay="0"/>
                                          </p:stCondLst>
                                        </p:cTn>
                                        <p:tgtEl>
                                          <p:spTgt spid="7"/>
                                        </p:tgtEl>
                                        <p:attrNameLst>
                                          <p:attrName>style.visibility</p:attrName>
                                        </p:attrNameLst>
                                      </p:cBhvr>
                                      <p:to>
                                        <p:strVal val="hidden"/>
                                      </p:to>
                                    </p:set>
                                  </p:childTnLst>
                                </p:cTn>
                              </p:par>
                              <p:par>
                                <p:cTn id="16" presetID="1" presetClass="exit" presetSubtype="0" fill="hold" nodeType="withEffect">
                                  <p:stCondLst>
                                    <p:cond delay="0"/>
                                  </p:stCondLst>
                                  <p:childTnLst>
                                    <p:set>
                                      <p:cBhvr>
                                        <p:cTn id="17" dur="1" fill="hold">
                                          <p:stCondLst>
                                            <p:cond delay="0"/>
                                          </p:stCondLst>
                                        </p:cTn>
                                        <p:tgtEl>
                                          <p:spTgt spid="27"/>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fade">
                                      <p:cBhvr>
                                        <p:cTn id="22" dur="500"/>
                                        <p:tgtEl>
                                          <p:spTgt spid="28"/>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fade">
                                      <p:cBhvr>
                                        <p:cTn id="25" dur="500"/>
                                        <p:tgtEl>
                                          <p:spTgt spid="29"/>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xit" presetSubtype="0" fill="hold" nodeType="clickEffect">
                                  <p:stCondLst>
                                    <p:cond delay="0"/>
                                  </p:stCondLst>
                                  <p:childTnLst>
                                    <p:animEffect transition="out" filter="fade">
                                      <p:cBhvr>
                                        <p:cTn id="29" dur="500"/>
                                        <p:tgtEl>
                                          <p:spTgt spid="6"/>
                                        </p:tgtEl>
                                      </p:cBhvr>
                                    </p:animEffect>
                                    <p:set>
                                      <p:cBhvr>
                                        <p:cTn id="30" dur="1" fill="hold">
                                          <p:stCondLst>
                                            <p:cond delay="499"/>
                                          </p:stCondLst>
                                        </p:cTn>
                                        <p:tgtEl>
                                          <p:spTgt spid="6"/>
                                        </p:tgtEl>
                                        <p:attrNameLst>
                                          <p:attrName>style.visibility</p:attrName>
                                        </p:attrNameLst>
                                      </p:cBhvr>
                                      <p:to>
                                        <p:strVal val="hidden"/>
                                      </p:to>
                                    </p:set>
                                  </p:childTnLst>
                                </p:cTn>
                              </p:par>
                              <p:par>
                                <p:cTn id="31" presetID="10" presetClass="exit" presetSubtype="0" fill="hold" nodeType="withEffect">
                                  <p:stCondLst>
                                    <p:cond delay="0"/>
                                  </p:stCondLst>
                                  <p:childTnLst>
                                    <p:animEffect transition="out" filter="fade">
                                      <p:cBhvr>
                                        <p:cTn id="32" dur="500"/>
                                        <p:tgtEl>
                                          <p:spTgt spid="24"/>
                                        </p:tgtEl>
                                      </p:cBhvr>
                                    </p:animEffect>
                                    <p:set>
                                      <p:cBhvr>
                                        <p:cTn id="33" dur="1" fill="hold">
                                          <p:stCondLst>
                                            <p:cond delay="499"/>
                                          </p:stCondLst>
                                        </p:cTn>
                                        <p:tgtEl>
                                          <p:spTgt spid="2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Lst>
  </p:timing>
</p:sld>
</file>

<file path=ppt/theme/theme1.xml><?xml version="1.0" encoding="utf-8"?>
<a:theme xmlns:a="http://schemas.openxmlformats.org/drawingml/2006/main" name="nctem1">
  <a:themeElements>
    <a:clrScheme name="Mastery PD">
      <a:dk1>
        <a:srgbClr val="000000"/>
      </a:dk1>
      <a:lt1>
        <a:srgbClr val="FFFFFF"/>
      </a:lt1>
      <a:dk2>
        <a:srgbClr val="00628C"/>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fontScheme name="nctem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381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rtlCol="0"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sz="2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a:spPr>
      <a:bodyPr vert="horz" wrap="square" lIns="91440" tIns="45720" rIns="91440" bIns="45720" numCol="1" rtlCol="0" anchor="ctr" anchorCtr="0" compatLnSpc="1">
        <a:prstTxWarp prst="textNoShape">
          <a:avLst/>
        </a:prstTxWarp>
        <a:spAutoFit/>
      </a:bodyPr>
      <a:lstStyle>
        <a:defPPr algn="ctr">
          <a:buClr>
            <a:srgbClr val="82CBDD"/>
          </a:buClr>
          <a:buNone/>
          <a:defRPr sz="2400" b="1" dirty="0" smtClean="0">
            <a:latin typeface="Myriad Pro" panose="020B0503030403020204" pitchFamily="34" charset="0"/>
            <a:ea typeface="Myriad Pro Semibold" charset="0"/>
            <a:cs typeface="Myriad Pro Semibold" charset="0"/>
          </a:defRPr>
        </a:defPPr>
      </a:lstStyle>
    </a:txDef>
  </a:objectDefaults>
  <a:extraClrSchemeLst>
    <a:extraClrScheme>
      <a:clrScheme name="nctem1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nctem1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nctem1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nctem1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nctem1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nctem1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nctem1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nctem1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nctem1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nctem1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
      <a:clrScheme name="nctem1 11">
        <a:dk1>
          <a:srgbClr val="000000"/>
        </a:dk1>
        <a:lt1>
          <a:srgbClr val="FFFFFF"/>
        </a:lt1>
        <a:dk2>
          <a:srgbClr val="00628C"/>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Mastery PD PowerPoint V4" id="{C5A397D3-E0AB-C547-900D-F92C2FA5E795}" vid="{495C9D69-66FD-7547-A7DC-A1C65F9ED67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95CA218AA91A342B58C0B6FC7D07AF4" ma:contentTypeVersion="0" ma:contentTypeDescription="Create a new document." ma:contentTypeScope="" ma:versionID="5b7866326335da5b77b36b4b59ddb2cd">
  <xsd:schema xmlns:xsd="http://www.w3.org/2001/XMLSchema" xmlns:xs="http://www.w3.org/2001/XMLSchema" xmlns:p="http://schemas.microsoft.com/office/2006/metadata/properties" targetNamespace="http://schemas.microsoft.com/office/2006/metadata/properties" ma:root="true" ma:fieldsID="c64490b4aec6201516c3a874156f37b2">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3FADFC2-BE4A-48E7-ADEA-14DB4E517D0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33AE8536-3E91-4F7E-BC66-ECBC846F5903}">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purl.org/dc/terms/"/>
    <ds:schemaRef ds:uri="http://schemas.openxmlformats.org/package/2006/metadata/core-properties"/>
    <ds:schemaRef ds:uri="http://www.w3.org/XML/1998/namespace"/>
    <ds:schemaRef ds:uri="http://purl.org/dc/dcmitype/"/>
  </ds:schemaRefs>
</ds:datastoreItem>
</file>

<file path=customXml/itemProps3.xml><?xml version="1.0" encoding="utf-8"?>
<ds:datastoreItem xmlns:ds="http://schemas.openxmlformats.org/officeDocument/2006/customXml" ds:itemID="{9054F594-175D-48EF-893C-C652A355FA2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Mastery PD PowerPoint V4.2</Template>
  <TotalTime>891</TotalTime>
  <Words>203</Words>
  <Application>Microsoft Office PowerPoint</Application>
  <PresentationFormat>On-screen Show (4:3)</PresentationFormat>
  <Paragraphs>27</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Myriad Pro</vt:lpstr>
      <vt:lpstr>Myriad Pro Semibold</vt:lpstr>
      <vt:lpstr>nctem1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Segment Title</dc:title>
  <dc:creator>Nicholas Bromley</dc:creator>
  <cp:lastModifiedBy>Kathryn Tinson (ROS Staff)</cp:lastModifiedBy>
  <cp:revision>100</cp:revision>
  <dcterms:created xsi:type="dcterms:W3CDTF">2017-10-12T06:11:48Z</dcterms:created>
  <dcterms:modified xsi:type="dcterms:W3CDTF">2026-01-16T10:37:17Z</dcterms:modified>
</cp:coreProperties>
</file>